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 saveSubsetFonts="1">
  <p:sldMasterIdLst>
    <p:sldMasterId id="2147483648" r:id="rId1"/>
  </p:sldMasterIdLst>
  <p:notesMasterIdLst>
    <p:notesMasterId r:id="rId2"/>
  </p:notes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type="screen4x3" cy="6858000" cx="9144000"/>
  <p:notesSz cx="6858000" cy="9144000"/>
  <p:defaultTextStyle>
    <a:defPPr>
      <a:defRPr lang="zh-CN"/>
    </a:defPPr>
    <a:lvl1pPr algn="l" defTabSz="914400" eaLnBrk="1" hangingPunct="1" latinLnBrk="0" marL="0" rtl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446" y="108"/>
      </p:cViewPr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tableStyles" Target="tableStyles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/Relationships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</p:bgPr>
    </p:bg>
    <p:spTree>
      <p:nvGrpSpPr>
        <p:cNvPr id="5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5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654" name="Rectangle 4"/>
          <p:cNvSpPr>
            <a:spLocks noChangeAspect="1" noRot="1" noGrp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/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65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65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5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t>‹#›</a:t>
            </a:fld>
            <a:endParaRPr lang="en-U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notesStyle>
    <a:lvl1pPr algn="l" fontAlgn="base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algn="l" fontAlgn="base" marL="4572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algn="l" fontAlgn="base" marL="9144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algn="l" fontAlgn="base" marL="13716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algn="l" fontAlgn="base" marL="18288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algn="l" defTabSz="914400" eaLnBrk="1" hangingPunct="1" latinLnBrk="0" marL="2286000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">
  <p:cSld name="Title Slide">
    <p:spTree>
      <p:nvGrpSpPr>
        <p:cNvPr id="2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582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algn="ctr" indent="0" marL="0">
              <a:buNone/>
              <a:defRPr sz="2400"/>
            </a:lvl1pPr>
            <a:lvl2pPr algn="ctr" indent="0" marL="457200">
              <a:buNone/>
              <a:defRPr sz="2000"/>
            </a:lvl2pPr>
            <a:lvl3pPr algn="ctr" indent="0" marL="914400">
              <a:buNone/>
              <a:defRPr sz="1800"/>
            </a:lvl3pPr>
            <a:lvl4pPr algn="ctr" indent="0" marL="1371600">
              <a:buNone/>
              <a:defRPr sz="1600"/>
            </a:lvl4pPr>
            <a:lvl5pPr algn="ctr" indent="0" marL="1828800">
              <a:buNone/>
              <a:defRPr sz="1600"/>
            </a:lvl5pPr>
            <a:lvl6pPr algn="ctr" indent="0" marL="2286000">
              <a:buNone/>
              <a:defRPr sz="1600"/>
            </a:lvl6pPr>
            <a:lvl7pPr algn="ctr" indent="0" marL="2743200">
              <a:buNone/>
              <a:defRPr sz="1600"/>
            </a:lvl7pPr>
            <a:lvl8pPr algn="ctr" indent="0" marL="3200400">
              <a:buNone/>
              <a:defRPr sz="1600"/>
            </a:lvl8pPr>
            <a:lvl9pPr algn="ctr" indent="0" marL="3657600">
              <a:buNone/>
              <a:defRPr sz="1600"/>
            </a:lvl9pPr>
          </a:lstStyle>
          <a:p>
            <a:r>
              <a:rPr altLang="zh-CN" lang="en-US" smtClean="0"/>
              <a:t>Click to edit Master subtitle style</a:t>
            </a:r>
            <a:endParaRPr dirty="0" lang="en-US"/>
          </a:p>
        </p:txBody>
      </p:sp>
      <p:sp>
        <p:nvSpPr>
          <p:cNvPr id="104858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58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58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14="http://schemas.microsoft.com/office/powerpoint/2010/main" spd="slow" p14:dur="1000">
        <p:randomBar dir="vert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x">
  <p:cSld name="Title and Vertical Text">
    <p:spTree>
      <p:nvGrpSpPr>
        <p:cNvPr id="4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9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20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2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2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2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14="http://schemas.microsoft.com/office/powerpoint/2010/main" spd="slow" p14:dur="1000">
        <p:randomBar dir="vert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itleAndTx">
  <p:cSld name="Vertical Title and Text">
    <p:spTree>
      <p:nvGrpSpPr>
        <p:cNvPr id="4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3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04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0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0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0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14="http://schemas.microsoft.com/office/powerpoint/2010/main" spd="slow" p14:dur="1000">
        <p:randomBar dir="vert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4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8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09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14="http://schemas.microsoft.com/office/powerpoint/2010/main" spd="slow" p14:dur="1000">
        <p:randomBar dir="vert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secHead">
  <p:cSld name="Section Header">
    <p:spTree>
      <p:nvGrpSpPr>
        <p:cNvPr id="4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4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25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indent="0" marL="0">
              <a:buNone/>
              <a:defRPr sz="2400">
                <a:solidFill>
                  <a:schemeClr val="tx1"/>
                </a:solidFill>
              </a:defRPr>
            </a:lvl1pPr>
            <a:lvl2pPr indent="0" marL="45720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indent="0" marL="91440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indent="0" marL="13716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indent="0" marL="18288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indent="0" marL="22860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indent="0" marL="27432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indent="0" marL="32004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indent="0" marL="36576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</p:txBody>
      </p:sp>
      <p:sp>
        <p:nvSpPr>
          <p:cNvPr id="104862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2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2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14="http://schemas.microsoft.com/office/powerpoint/2010/main" spd="slow" p14:dur="1000">
        <p:randomBar dir="vert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Obj">
  <p:cSld name="Two Content">
    <p:spTree>
      <p:nvGrpSpPr>
        <p:cNvPr id="4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9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30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31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3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3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3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14="http://schemas.microsoft.com/office/powerpoint/2010/main" spd="slow" p14:dur="1000">
        <p:randomBar dir="vert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TxTwoObj">
  <p:cSld name="Comparison">
    <p:spTree>
      <p:nvGrpSpPr>
        <p:cNvPr id="4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5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36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</p:txBody>
      </p:sp>
      <p:sp>
        <p:nvSpPr>
          <p:cNvPr id="1048637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38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</p:txBody>
      </p:sp>
      <p:sp>
        <p:nvSpPr>
          <p:cNvPr id="1048639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40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41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42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14="http://schemas.microsoft.com/office/powerpoint/2010/main" spd="slow" p14:dur="1000">
        <p:randomBar dir="vert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Only">
  <p:cSld name="Title Only">
    <p:spTree>
      <p:nvGrpSpPr>
        <p:cNvPr id="4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9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00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01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02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14="http://schemas.microsoft.com/office/powerpoint/2010/main" spd="slow" p14:dur="1000">
        <p:randomBar dir="vert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blank">
  <p:cSld name="Blank">
    <p:spTree>
      <p:nvGrpSpPr>
        <p:cNvPr id="4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4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4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14="http://schemas.microsoft.com/office/powerpoint/2010/main" spd="slow" p14:dur="1000">
        <p:randomBar dir="vert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Tx">
  <p:cSld name="Content with Caption">
    <p:spTree>
      <p:nvGrpSpPr>
        <p:cNvPr id="5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6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47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48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indent="0" marL="0">
              <a:buNone/>
              <a:defRPr sz="1600"/>
            </a:lvl1pPr>
            <a:lvl2pPr indent="0" marL="457200">
              <a:buNone/>
              <a:defRPr sz="1400"/>
            </a:lvl2pPr>
            <a:lvl3pPr indent="0" marL="914400">
              <a:buNone/>
              <a:defRPr sz="1200"/>
            </a:lvl3pPr>
            <a:lvl4pPr indent="0" marL="1371600">
              <a:buNone/>
              <a:defRPr sz="1000"/>
            </a:lvl4pPr>
            <a:lvl5pPr indent="0" marL="1828800">
              <a:buNone/>
              <a:defRPr sz="1000"/>
            </a:lvl5pPr>
            <a:lvl6pPr indent="0" marL="2286000">
              <a:buNone/>
              <a:defRPr sz="1000"/>
            </a:lvl6pPr>
            <a:lvl7pPr indent="0" marL="2743200">
              <a:buNone/>
              <a:defRPr sz="1000"/>
            </a:lvl7pPr>
            <a:lvl8pPr indent="0" marL="3200400">
              <a:buNone/>
              <a:defRPr sz="1000"/>
            </a:lvl8pPr>
            <a:lvl9pPr indent="0" marL="3657600">
              <a:buNone/>
              <a:defRPr sz="1000"/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</p:txBody>
      </p:sp>
      <p:sp>
        <p:nvSpPr>
          <p:cNvPr id="104864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5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5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14="http://schemas.microsoft.com/office/powerpoint/2010/main" spd="slow" p14:dur="1000">
        <p:randomBar dir="vert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picTx">
  <p:cSld name="Picture with Caption">
    <p:spTree>
      <p:nvGrpSpPr>
        <p:cNvPr id="4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3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14" name="Picture Placeholder 2"/>
          <p:cNvSpPr>
            <a:spLocks noChangeAspect="1"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indent="0" marL="0">
              <a:buNone/>
              <a:defRPr sz="3200"/>
            </a:lvl1pPr>
            <a:lvl2pPr indent="0" marL="457200">
              <a:buNone/>
              <a:defRPr sz="2800"/>
            </a:lvl2pPr>
            <a:lvl3pPr indent="0" marL="914400">
              <a:buNone/>
              <a:defRPr sz="2400"/>
            </a:lvl3pPr>
            <a:lvl4pPr indent="0" marL="1371600">
              <a:buNone/>
              <a:defRPr sz="2000"/>
            </a:lvl4pPr>
            <a:lvl5pPr indent="0" marL="1828800">
              <a:buNone/>
              <a:defRPr sz="2000"/>
            </a:lvl5pPr>
            <a:lvl6pPr indent="0" marL="2286000">
              <a:buNone/>
              <a:defRPr sz="2000"/>
            </a:lvl6pPr>
            <a:lvl7pPr indent="0" marL="2743200">
              <a:buNone/>
              <a:defRPr sz="2000"/>
            </a:lvl7pPr>
            <a:lvl8pPr indent="0" marL="3200400">
              <a:buNone/>
              <a:defRPr sz="2000"/>
            </a:lvl8pPr>
            <a:lvl9pPr indent="0" marL="3657600">
              <a:buNone/>
              <a:defRPr sz="2000"/>
            </a:lvl9pPr>
          </a:lstStyle>
          <a:p>
            <a:r>
              <a:rPr altLang="zh-CN" lang="en-US" smtClean="0"/>
              <a:t>Click icon to add picture</a:t>
            </a:r>
            <a:endParaRPr dirty="0" lang="en-US"/>
          </a:p>
        </p:txBody>
      </p:sp>
      <p:sp>
        <p:nvSpPr>
          <p:cNvPr id="1048615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indent="0" marL="0">
              <a:buNone/>
              <a:defRPr sz="1600"/>
            </a:lvl1pPr>
            <a:lvl2pPr indent="0" marL="457200">
              <a:buNone/>
              <a:defRPr sz="1400"/>
            </a:lvl2pPr>
            <a:lvl3pPr indent="0" marL="914400">
              <a:buNone/>
              <a:defRPr sz="1200"/>
            </a:lvl3pPr>
            <a:lvl4pPr indent="0" marL="1371600">
              <a:buNone/>
              <a:defRPr sz="1000"/>
            </a:lvl4pPr>
            <a:lvl5pPr indent="0" marL="1828800">
              <a:buNone/>
              <a:defRPr sz="1000"/>
            </a:lvl5pPr>
            <a:lvl6pPr indent="0" marL="2286000">
              <a:buNone/>
              <a:defRPr sz="1000"/>
            </a:lvl6pPr>
            <a:lvl7pPr indent="0" marL="2743200">
              <a:buNone/>
              <a:defRPr sz="1000"/>
            </a:lvl7pPr>
            <a:lvl8pPr indent="0" marL="3200400">
              <a:buNone/>
              <a:defRPr sz="1000"/>
            </a:lvl8pPr>
            <a:lvl9pPr indent="0" marL="3657600">
              <a:buNone/>
              <a:defRPr sz="1000"/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</p:txBody>
      </p:sp>
      <p:sp>
        <p:nvSpPr>
          <p:cNvPr id="104861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1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1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14="http://schemas.microsoft.com/office/powerpoint/2010/main" spd="slow" p14:dur="1000">
        <p:randomBar dir="vert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/>
        </p:spPr>
        <p:txBody>
          <a:bodyPr anchor="ctr" bIns="45720" lIns="91440" rIns="91440" rtlCol="0" tIns="45720" vert="horz">
            <a:normAutofit/>
          </a:bodyPr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577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/>
        </p:spPr>
        <p:txBody>
          <a:bodyPr bIns="45720" lIns="91440" rIns="91440" rtlCol="0" tIns="45720" vert="horz">
            <a:normAutofit/>
          </a:bodyPr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578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/>
        </p:spPr>
        <p:txBody>
          <a:bodyPr anchor="ctr" bIns="45720" lIns="91440" rIns="91440" rtlCol="0" tIns="45720" vert="horz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57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/>
        </p:spPr>
        <p:txBody>
          <a:bodyPr anchor="ctr" bIns="45720" lIns="91440" rIns="91440" rtlCol="0" tIns="45720" vert="horz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altLang="en-US" lang="zh-CN"/>
          </a:p>
        </p:txBody>
      </p:sp>
      <p:sp>
        <p:nvSpPr>
          <p:cNvPr id="104858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/>
        </p:spPr>
        <p:txBody>
          <a:bodyPr anchor="ctr" bIns="45720" lIns="91440" rIns="91440" rtlCol="0" tIns="45720" vert="horz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xmlns:p14="http://schemas.microsoft.com/office/powerpoint/2010/main" spd="slow" p14:dur="1000">
        <p:randomBar dir="vert"/>
      </p:transition>
    </mc:Choice>
    <mc:Fallback>
      <p:transition spd="slow">
        <p:fade/>
      </p:transition>
    </mc:Fallback>
  </mc:AlternateContent>
  <p:txStyles>
    <p:titleStyle>
      <a:lvl1pPr algn="l" defTabSz="914400" eaLnBrk="1" hangingPunct="1" latinLnBrk="0" rtl="0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914400" eaLnBrk="1" hangingPunct="1" indent="-228600" latinLnBrk="0" marL="228600" rtl="0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indent="-228600" latinLnBrk="0" marL="6858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indent="-228600" latinLnBrk="0" marL="11430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indent="-228600" latinLnBrk="0" marL="16002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indent="-228600" latinLnBrk="0" marL="20574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914400" eaLnBrk="1" hangingPunct="1" latinLnBrk="0" marL="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/Relationships>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</Relationships>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.xml"/></Relationships>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</Relationships>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</Relationships>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</Relationships>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</Relationships>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</Relationships>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ECC"/>
        </a:solidFill>
      </p:bgPr>
    </p:bg>
    <p:spTree>
      <p:nvGrpSpPr>
        <p:cNvPr id="3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0" name="Title 1"/>
          <p:cNvSpPr>
            <a:spLocks noGrp="1"/>
          </p:cNvSpPr>
          <p:nvPr>
            <p:ph type="ctrTitle"/>
          </p:nvPr>
        </p:nvSpPr>
        <p:spPr>
          <a:xfrm>
            <a:off x="-204418" y="0"/>
            <a:ext cx="6323357" cy="1841673"/>
          </a:xfrm>
        </p:spPr>
        <p:txBody>
          <a:bodyPr>
            <a:normAutofit/>
          </a:bodyPr>
          <a:p>
            <a:r>
              <a:rPr altLang="zh-CN" lang="en-US"/>
              <a:t>H</a:t>
            </a:r>
            <a:r>
              <a:rPr altLang="zh-CN" lang="en-US"/>
              <a:t>u</a:t>
            </a:r>
            <a:r>
              <a:rPr altLang="zh-CN" lang="en-US"/>
              <a:t>m</a:t>
            </a:r>
            <a:r>
              <a:rPr altLang="zh-CN" lang="en-US"/>
              <a:t>a</a:t>
            </a:r>
            <a:r>
              <a:rPr altLang="zh-CN" lang="en-US"/>
              <a:t>n</a:t>
            </a:r>
            <a:r>
              <a:rPr altLang="zh-CN" lang="en-US"/>
              <a:t> </a:t>
            </a:r>
            <a:r>
              <a:rPr altLang="zh-CN" lang="en-US"/>
              <a:t>R</a:t>
            </a:r>
            <a:r>
              <a:rPr altLang="zh-CN" lang="en-US"/>
              <a:t>e</a:t>
            </a:r>
            <a:r>
              <a:rPr altLang="zh-CN" lang="en-US"/>
              <a:t>source</a:t>
            </a:r>
            <a:r>
              <a:rPr altLang="zh-CN" lang="en-US"/>
              <a:t> </a:t>
            </a:r>
            <a:r>
              <a:rPr altLang="zh-CN" lang="en-US"/>
              <a:t>M</a:t>
            </a:r>
            <a:r>
              <a:rPr altLang="zh-CN" lang="en-US"/>
              <a:t>a</a:t>
            </a:r>
            <a:r>
              <a:rPr altLang="zh-CN" lang="en-US"/>
              <a:t>n</a:t>
            </a:r>
            <a:r>
              <a:rPr altLang="zh-CN" lang="en-US"/>
              <a:t>a</a:t>
            </a:r>
            <a:r>
              <a:rPr altLang="zh-CN" lang="en-US"/>
              <a:t>g</a:t>
            </a:r>
            <a:r>
              <a:rPr altLang="zh-CN" lang="en-US"/>
              <a:t>e</a:t>
            </a:r>
            <a:r>
              <a:rPr altLang="zh-CN" lang="en-US"/>
              <a:t>m</a:t>
            </a:r>
            <a:r>
              <a:rPr altLang="zh-CN" lang="en-US"/>
              <a:t>e</a:t>
            </a:r>
            <a:r>
              <a:rPr altLang="zh-CN" lang="en-US"/>
              <a:t>nt</a:t>
            </a:r>
            <a:endParaRPr altLang="zh-CN" lang="en-US"/>
          </a:p>
        </p:txBody>
      </p:sp>
      <p:sp>
        <p:nvSpPr>
          <p:cNvPr id="1048591" name="Subtitle 2"/>
          <p:cNvSpPr>
            <a:spLocks noGrp="1"/>
          </p:cNvSpPr>
          <p:nvPr>
            <p:ph type="subTitle" idx="1"/>
          </p:nvPr>
        </p:nvSpPr>
        <p:spPr>
          <a:xfrm>
            <a:off x="0" y="2953046"/>
            <a:ext cx="5472973" cy="3904954"/>
          </a:xfrm>
        </p:spPr>
        <p:txBody>
          <a:bodyPr>
            <a:normAutofit fontScale="87500" lnSpcReduction="20000"/>
          </a:bodyPr>
          <a:p>
            <a:r>
              <a:rPr altLang="zh-CN" sz="3750" lang="en-US"/>
              <a:t>A</a:t>
            </a:r>
            <a:r>
              <a:rPr altLang="zh-CN" sz="3750" lang="en-US"/>
              <a:t>B</a:t>
            </a:r>
            <a:r>
              <a:rPr altLang="zh-CN" sz="3750" lang="en-US"/>
              <a:t>C</a:t>
            </a:r>
            <a:r>
              <a:rPr altLang="zh-CN" sz="3750" lang="en-US"/>
              <a:t> </a:t>
            </a:r>
            <a:r>
              <a:rPr altLang="zh-CN" sz="3750" lang="en-US"/>
              <a:t>Technologies</a:t>
            </a:r>
            <a:r>
              <a:rPr altLang="zh-CN" sz="3750" lang="en-US"/>
              <a:t> </a:t>
            </a:r>
            <a:r>
              <a:rPr altLang="zh-CN" sz="3750" lang="en-US"/>
              <a:t>C</a:t>
            </a:r>
            <a:r>
              <a:rPr altLang="zh-CN" sz="3750" lang="en-US"/>
              <a:t>o</a:t>
            </a:r>
            <a:r>
              <a:rPr altLang="zh-CN" sz="3750" lang="en-US"/>
              <a:t>m</a:t>
            </a:r>
            <a:r>
              <a:rPr altLang="zh-CN" sz="3750" lang="en-US"/>
              <a:t>p</a:t>
            </a:r>
            <a:r>
              <a:rPr altLang="zh-CN" sz="3750" lang="en-US"/>
              <a:t>a</a:t>
            </a:r>
            <a:r>
              <a:rPr altLang="zh-CN" sz="3750" lang="en-US"/>
              <a:t>n</a:t>
            </a:r>
            <a:r>
              <a:rPr altLang="zh-CN" sz="3750" lang="en-US"/>
              <a:t>y</a:t>
            </a:r>
            <a:endParaRPr altLang="zh-CN" sz="3750" lang="en-US"/>
          </a:p>
          <a:p>
            <a:endParaRPr altLang="zh-CN" sz="3750" lang="en-US"/>
          </a:p>
          <a:p>
            <a:r>
              <a:rPr altLang="zh-CN" sz="3750" lang="en-US"/>
              <a:t>S</a:t>
            </a:r>
            <a:r>
              <a:rPr altLang="zh-CN" sz="3750" lang="en-US"/>
              <a:t>t</a:t>
            </a:r>
            <a:r>
              <a:rPr altLang="zh-CN" sz="3750" lang="en-US"/>
              <a:t>a</a:t>
            </a:r>
            <a:r>
              <a:rPr altLang="zh-CN" sz="3750" lang="en-US"/>
              <a:t>f</a:t>
            </a:r>
            <a:r>
              <a:rPr altLang="zh-CN" sz="3750" lang="en-US"/>
              <a:t>f</a:t>
            </a:r>
            <a:r>
              <a:rPr altLang="zh-CN" sz="3750" lang="en-US"/>
              <a:t>i</a:t>
            </a:r>
            <a:r>
              <a:rPr altLang="zh-CN" sz="3750" lang="en-US"/>
              <a:t>n</a:t>
            </a:r>
            <a:r>
              <a:rPr altLang="zh-CN" sz="3750" lang="en-US"/>
              <a:t>g</a:t>
            </a:r>
            <a:r>
              <a:rPr altLang="zh-CN" sz="3750" lang="en-US"/>
              <a:t> </a:t>
            </a:r>
            <a:r>
              <a:rPr altLang="zh-CN" sz="3750" lang="en-US"/>
              <a:t>p</a:t>
            </a:r>
            <a:r>
              <a:rPr altLang="zh-CN" sz="3750" lang="en-US"/>
              <a:t>l</a:t>
            </a:r>
            <a:r>
              <a:rPr altLang="zh-CN" sz="3750" lang="en-US"/>
              <a:t>a</a:t>
            </a:r>
            <a:r>
              <a:rPr altLang="zh-CN" sz="3750" lang="en-US"/>
              <a:t>n</a:t>
            </a:r>
            <a:r>
              <a:rPr altLang="zh-CN" sz="3750" lang="en-US"/>
              <a:t> </a:t>
            </a:r>
            <a:r>
              <a:rPr altLang="zh-CN" sz="3750" lang="en-US"/>
              <a:t>f</a:t>
            </a:r>
            <a:r>
              <a:rPr altLang="zh-CN" sz="3750" lang="en-US"/>
              <a:t>o</a:t>
            </a:r>
            <a:r>
              <a:rPr altLang="zh-CN" sz="3750" lang="en-US"/>
              <a:t>r</a:t>
            </a:r>
            <a:r>
              <a:rPr altLang="zh-CN" sz="3750" lang="en-US"/>
              <a:t> </a:t>
            </a:r>
            <a:r>
              <a:rPr altLang="zh-CN" sz="3750" lang="en-US"/>
              <a:t>t</a:t>
            </a:r>
            <a:r>
              <a:rPr altLang="zh-CN" sz="3750" lang="en-US"/>
              <a:t>h</a:t>
            </a:r>
            <a:r>
              <a:rPr altLang="zh-CN" sz="3750" lang="en-US"/>
              <a:t>e</a:t>
            </a:r>
            <a:r>
              <a:rPr altLang="zh-CN" sz="3750" lang="en-US"/>
              <a:t> </a:t>
            </a:r>
            <a:r>
              <a:rPr altLang="zh-CN" sz="3750" lang="en-US"/>
              <a:t>n</a:t>
            </a:r>
            <a:r>
              <a:rPr altLang="zh-CN" sz="3750" lang="en-US"/>
              <a:t>e</a:t>
            </a:r>
            <a:r>
              <a:rPr altLang="zh-CN" sz="3750" lang="en-US"/>
              <a:t>w</a:t>
            </a:r>
            <a:r>
              <a:rPr altLang="zh-CN" sz="3750" lang="en-US"/>
              <a:t> </a:t>
            </a:r>
            <a:r>
              <a:rPr altLang="zh-CN" sz="3750" lang="en-US"/>
              <a:t>M</a:t>
            </a:r>
            <a:r>
              <a:rPr altLang="zh-CN" sz="3750" lang="en-US"/>
              <a:t>R</a:t>
            </a:r>
            <a:r>
              <a:rPr altLang="zh-CN" sz="3750" lang="en-US"/>
              <a:t>O</a:t>
            </a:r>
            <a:r>
              <a:rPr altLang="zh-CN" sz="3750" lang="en-US"/>
              <a:t> </a:t>
            </a:r>
            <a:r>
              <a:rPr altLang="zh-CN" sz="3750" lang="en-US"/>
              <a:t>(</a:t>
            </a:r>
            <a:r>
              <a:rPr altLang="zh-CN" sz="3750" lang="en-US"/>
              <a:t>M</a:t>
            </a:r>
            <a:r>
              <a:rPr altLang="zh-CN" sz="3750" lang="en-US"/>
              <a:t>a</a:t>
            </a:r>
            <a:r>
              <a:rPr altLang="zh-CN" sz="3750" lang="en-US"/>
              <a:t>i</a:t>
            </a:r>
            <a:r>
              <a:rPr altLang="zh-CN" sz="3750" lang="en-US"/>
              <a:t>n</a:t>
            </a:r>
            <a:r>
              <a:rPr altLang="zh-CN" sz="3750" lang="en-US"/>
              <a:t>t</a:t>
            </a:r>
            <a:r>
              <a:rPr altLang="zh-CN" sz="3750" lang="en-US"/>
              <a:t>e</a:t>
            </a:r>
            <a:r>
              <a:rPr altLang="zh-CN" sz="3750" lang="en-US"/>
              <a:t>n</a:t>
            </a:r>
            <a:r>
              <a:rPr altLang="zh-CN" sz="3750" lang="en-US"/>
              <a:t>a</a:t>
            </a:r>
            <a:r>
              <a:rPr altLang="zh-CN" sz="3750" lang="en-US"/>
              <a:t>n</a:t>
            </a:r>
            <a:r>
              <a:rPr altLang="zh-CN" sz="3750" lang="en-US"/>
              <a:t>c</a:t>
            </a:r>
            <a:r>
              <a:rPr altLang="zh-CN" sz="3750" lang="en-US"/>
              <a:t>e</a:t>
            </a:r>
            <a:r>
              <a:rPr altLang="zh-CN" sz="3750" lang="en-US"/>
              <a:t> </a:t>
            </a:r>
            <a:r>
              <a:rPr altLang="zh-CN" sz="3750" lang="en-US"/>
              <a:t>&amp;</a:t>
            </a:r>
            <a:r>
              <a:rPr altLang="zh-CN" sz="3750" lang="en-US"/>
              <a:t> </a:t>
            </a:r>
            <a:r>
              <a:rPr altLang="zh-CN" sz="3750" lang="en-US"/>
              <a:t>R</a:t>
            </a:r>
            <a:r>
              <a:rPr altLang="zh-CN" sz="3750" lang="en-US"/>
              <a:t>e</a:t>
            </a:r>
            <a:r>
              <a:rPr altLang="zh-CN" sz="3750" lang="en-US"/>
              <a:t>p</a:t>
            </a:r>
            <a:r>
              <a:rPr altLang="zh-CN" sz="3750" lang="en-US"/>
              <a:t>a</a:t>
            </a:r>
            <a:r>
              <a:rPr altLang="zh-CN" sz="3750" lang="en-US"/>
              <a:t>i</a:t>
            </a:r>
            <a:r>
              <a:rPr altLang="zh-CN" sz="3750" lang="en-US"/>
              <a:t>r</a:t>
            </a:r>
            <a:r>
              <a:rPr altLang="zh-CN" sz="3750" lang="en-US"/>
              <a:t> </a:t>
            </a:r>
            <a:r>
              <a:rPr altLang="zh-CN" sz="3750" lang="en-US"/>
              <a:t>O</a:t>
            </a:r>
            <a:r>
              <a:rPr altLang="zh-CN" sz="3750" lang="en-US"/>
              <a:t>p</a:t>
            </a:r>
            <a:r>
              <a:rPr altLang="zh-CN" sz="3750" lang="en-US"/>
              <a:t>e</a:t>
            </a:r>
            <a:r>
              <a:rPr altLang="zh-CN" sz="3750" lang="en-US"/>
              <a:t>r</a:t>
            </a:r>
            <a:r>
              <a:rPr altLang="zh-CN" sz="3750" lang="en-US"/>
              <a:t>a</a:t>
            </a:r>
            <a:r>
              <a:rPr altLang="zh-CN" sz="3750" lang="en-US"/>
              <a:t>t</a:t>
            </a:r>
            <a:r>
              <a:rPr altLang="zh-CN" sz="3750" lang="en-US"/>
              <a:t>i</a:t>
            </a:r>
            <a:r>
              <a:rPr altLang="zh-CN" sz="3750" lang="en-US"/>
              <a:t>o</a:t>
            </a:r>
            <a:r>
              <a:rPr altLang="zh-CN" sz="3750" lang="en-US"/>
              <a:t>n</a:t>
            </a:r>
            <a:r>
              <a:rPr altLang="zh-CN" sz="3750" lang="en-US"/>
              <a:t>s</a:t>
            </a:r>
            <a:r>
              <a:rPr altLang="zh-CN" sz="3750" lang="en-US"/>
              <a:t>)</a:t>
            </a:r>
            <a:endParaRPr altLang="zh-CN" sz="3750" lang="en-US"/>
          </a:p>
          <a:p>
            <a:endParaRPr altLang="zh-CN" sz="3750" lang="en-US"/>
          </a:p>
          <a:p>
            <a:r>
              <a:rPr altLang="zh-CN" lang="en-US"/>
              <a:t>P</a:t>
            </a:r>
            <a:r>
              <a:rPr altLang="zh-CN" lang="en-US"/>
              <a:t>r</a:t>
            </a:r>
            <a:r>
              <a:rPr altLang="zh-CN" lang="en-US"/>
              <a:t>e</a:t>
            </a:r>
            <a:r>
              <a:rPr altLang="zh-CN" lang="en-US"/>
              <a:t>s</a:t>
            </a:r>
            <a:r>
              <a:rPr altLang="zh-CN" lang="en-US"/>
              <a:t>e</a:t>
            </a:r>
            <a:r>
              <a:rPr altLang="zh-CN" lang="en-US"/>
              <a:t>n</a:t>
            </a:r>
            <a:r>
              <a:rPr altLang="zh-CN" lang="en-US"/>
              <a:t>t</a:t>
            </a:r>
            <a:r>
              <a:rPr altLang="zh-CN" lang="en-US"/>
              <a:t>e</a:t>
            </a:r>
            <a:r>
              <a:rPr altLang="zh-CN" lang="en-US"/>
              <a:t>d</a:t>
            </a:r>
            <a:r>
              <a:rPr altLang="zh-CN" lang="en-US"/>
              <a:t> </a:t>
            </a:r>
            <a:r>
              <a:rPr altLang="zh-CN" lang="en-US"/>
              <a:t>B</a:t>
            </a:r>
            <a:r>
              <a:rPr altLang="zh-CN" lang="en-US"/>
              <a:t>y</a:t>
            </a:r>
            <a:r>
              <a:rPr altLang="zh-CN" lang="en-US"/>
              <a:t>:</a:t>
            </a:r>
            <a:endParaRPr altLang="zh-CN" lang="en-US"/>
          </a:p>
          <a:p>
            <a:r>
              <a:rPr altLang="zh-CN" lang="en-US"/>
              <a:t>U</a:t>
            </a:r>
            <a:r>
              <a:rPr altLang="zh-CN" lang="en-US"/>
              <a:t>n</a:t>
            </a:r>
            <a:r>
              <a:rPr altLang="zh-CN" lang="en-US"/>
              <a:t>i</a:t>
            </a:r>
            <a:r>
              <a:rPr altLang="zh-CN" lang="en-US"/>
              <a:t>v</a:t>
            </a:r>
            <a:r>
              <a:rPr altLang="zh-CN" lang="en-US"/>
              <a:t>e</a:t>
            </a:r>
            <a:r>
              <a:rPr altLang="zh-CN" lang="en-US"/>
              <a:t>r</a:t>
            </a:r>
            <a:r>
              <a:rPr altLang="zh-CN" lang="en-US"/>
              <a:t>s</a:t>
            </a:r>
            <a:r>
              <a:rPr altLang="zh-CN" lang="en-US"/>
              <a:t>i</a:t>
            </a:r>
            <a:r>
              <a:rPr altLang="zh-CN" lang="en-US"/>
              <a:t>t</a:t>
            </a:r>
            <a:r>
              <a:rPr altLang="zh-CN" lang="en-US"/>
              <a:t>y</a:t>
            </a:r>
            <a:r>
              <a:rPr altLang="zh-CN" lang="en-US"/>
              <a:t> </a:t>
            </a:r>
            <a:r>
              <a:rPr altLang="zh-CN" lang="en-US"/>
              <a:t>N</a:t>
            </a:r>
            <a:r>
              <a:rPr altLang="zh-CN" lang="en-US"/>
              <a:t>a</a:t>
            </a:r>
            <a:r>
              <a:rPr altLang="zh-CN" lang="en-US"/>
              <a:t>m</a:t>
            </a:r>
            <a:r>
              <a:rPr altLang="zh-CN" lang="en-US"/>
              <a:t>e</a:t>
            </a:r>
            <a:r>
              <a:rPr altLang="zh-CN" lang="en-US"/>
              <a:t>:</a:t>
            </a:r>
            <a:endParaRPr altLang="zh-CN" lang="en-US"/>
          </a:p>
          <a:p>
            <a:endParaRPr altLang="zh-CN" lang="en-US"/>
          </a:p>
        </p:txBody>
      </p:sp>
      <p:pic>
        <p:nvPicPr>
          <p:cNvPr id="2097153" name=""/>
          <p:cNvPicPr>
            <a:picLocks/>
          </p:cNvPicPr>
          <p:nvPr/>
        </p:nvPicPr>
        <p:blipFill>
          <a:blip xmlns:r="http://schemas.openxmlformats.org/officeDocument/2006/relationships" r:embed="rId1"/>
          <a:stretch>
            <a:fillRect/>
          </a:stretch>
        </p:blipFill>
        <p:spPr>
          <a:xfrm rot="0">
            <a:off x="5472973" y="1657054"/>
            <a:ext cx="4046711" cy="5204130"/>
          </a:xfrm>
          <a:prstGeom prst="rect"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14="http://schemas.microsoft.com/office/powerpoint/2010/main" spd="slow" p14:dur="1000">
        <p:randomBar dir="vert"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xmlns:r="http://schemas.openxmlformats.org/officeDocument/2006/relationships" r:embed="rId1"/>
          <a:stretch>
            <a:fillRect/>
          </a:stretch>
        </a:blipFill>
      </p:bgPr>
    </p:bg>
    <p:spTree>
      <p:nvGrpSpPr>
        <p:cNvPr id="3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14="http://schemas.microsoft.com/office/powerpoint/2010/main" spd="slow" p14:dur="1000">
        <p:randomBar dir="vert"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8" name=""/>
          <p:cNvSpPr>
            <a:spLocks noGrp="1"/>
          </p:cNvSpPr>
          <p:nvPr>
            <p:ph type="ctrTitle"/>
          </p:nvPr>
        </p:nvSpPr>
        <p:spPr>
          <a:xfrm>
            <a:off x="591778" y="618724"/>
            <a:ext cx="7409222" cy="850628"/>
          </a:xfrm>
        </p:spPr>
        <p:txBody>
          <a:bodyPr>
            <a:normAutofit fontScale="90000"/>
          </a:bodyPr>
          <a:p>
            <a:r>
              <a:rPr sz="3555" lang="en-US"/>
              <a:t>I</a:t>
            </a:r>
            <a:r>
              <a:rPr sz="3555" lang="en-US"/>
              <a:t>n</a:t>
            </a:r>
            <a:r>
              <a:rPr sz="3555" lang="en-US"/>
              <a:t>i</a:t>
            </a:r>
            <a:r>
              <a:rPr sz="3555" lang="en-US"/>
              <a:t>t</a:t>
            </a:r>
            <a:r>
              <a:rPr sz="3555" lang="en-US"/>
              <a:t>iatives</a:t>
            </a:r>
            <a:r>
              <a:rPr sz="3555" lang="en-US"/>
              <a:t> </a:t>
            </a:r>
            <a:r>
              <a:rPr sz="3555" lang="en-US"/>
              <a:t>H</a:t>
            </a:r>
            <a:r>
              <a:rPr sz="3555" lang="en-US"/>
              <a:t>R</a:t>
            </a:r>
            <a:r>
              <a:rPr sz="3555" lang="en-US"/>
              <a:t> </a:t>
            </a:r>
            <a:r>
              <a:rPr sz="3555" lang="en-US"/>
              <a:t>w</a:t>
            </a:r>
            <a:r>
              <a:rPr sz="3555" lang="en-US"/>
              <a:t>i</a:t>
            </a:r>
            <a:r>
              <a:rPr sz="3555" lang="en-US"/>
              <a:t>l</a:t>
            </a:r>
            <a:r>
              <a:rPr sz="3555" lang="en-US"/>
              <a:t>l</a:t>
            </a:r>
            <a:r>
              <a:rPr sz="3555" lang="en-US"/>
              <a:t> </a:t>
            </a:r>
            <a:r>
              <a:rPr sz="3555" lang="en-US"/>
              <a:t>e</a:t>
            </a:r>
            <a:r>
              <a:rPr sz="3555" lang="en-US"/>
              <a:t>n</a:t>
            </a:r>
            <a:r>
              <a:rPr sz="3555" lang="en-US"/>
              <a:t>g</a:t>
            </a:r>
            <a:r>
              <a:rPr sz="3555" lang="en-US"/>
              <a:t>a</a:t>
            </a:r>
            <a:r>
              <a:rPr sz="3555" lang="en-US"/>
              <a:t>g</a:t>
            </a:r>
            <a:r>
              <a:rPr sz="3555" lang="en-US"/>
              <a:t>e</a:t>
            </a:r>
            <a:r>
              <a:rPr sz="3555" lang="en-US"/>
              <a:t>t</a:t>
            </a:r>
            <a:r>
              <a:rPr sz="3555" lang="en-US"/>
              <a:t>i</a:t>
            </a:r>
            <a:r>
              <a:rPr sz="3555" lang="en-US"/>
              <a:t> </a:t>
            </a:r>
            <a:r>
              <a:rPr sz="3555" lang="en-US"/>
              <a:t>r</a:t>
            </a:r>
            <a:r>
              <a:rPr sz="3555" lang="en-US"/>
              <a:t>e</a:t>
            </a:r>
            <a:r>
              <a:rPr sz="3555" lang="en-US"/>
              <a:t>a</a:t>
            </a:r>
            <a:r>
              <a:rPr sz="3555" lang="en-US"/>
              <a:t>c</a:t>
            </a:r>
            <a:r>
              <a:rPr sz="3555" lang="en-US"/>
              <a:t>h</a:t>
            </a:r>
            <a:r>
              <a:rPr sz="3555" lang="en-US"/>
              <a:t> </a:t>
            </a:r>
            <a:r>
              <a:rPr sz="3555" lang="en-US"/>
              <a:t>t</a:t>
            </a:r>
            <a:r>
              <a:rPr sz="3555" lang="en-US"/>
              <a:t>h</a:t>
            </a:r>
            <a:r>
              <a:rPr sz="3555" lang="en-US"/>
              <a:t>e</a:t>
            </a:r>
            <a:r>
              <a:rPr sz="3555" lang="en-US"/>
              <a:t> </a:t>
            </a:r>
            <a:r>
              <a:rPr sz="3555" lang="en-US"/>
              <a:t>g</a:t>
            </a:r>
            <a:r>
              <a:rPr sz="3555" lang="en-US"/>
              <a:t>o</a:t>
            </a:r>
            <a:r>
              <a:rPr sz="3555" lang="en-US"/>
              <a:t>a</a:t>
            </a:r>
            <a:r>
              <a:rPr sz="3555" lang="en-US"/>
              <a:t>l</a:t>
            </a:r>
            <a:r>
              <a:rPr sz="3555" lang="en-US"/>
              <a:t> </a:t>
            </a:r>
            <a:r>
              <a:rPr sz="3555" lang="en-US"/>
              <a:t> </a:t>
            </a:r>
            <a:r>
              <a:rPr sz="3555" lang="en-US"/>
              <a:t>o</a:t>
            </a:r>
            <a:r>
              <a:rPr sz="3555" lang="en-US"/>
              <a:t>f</a:t>
            </a:r>
            <a:r>
              <a:rPr sz="3555" lang="en-US"/>
              <a:t> </a:t>
            </a:r>
            <a:r>
              <a:rPr sz="3555" lang="en-US"/>
              <a:t>9</a:t>
            </a:r>
            <a:r>
              <a:rPr sz="3555" lang="en-US"/>
              <a:t>0</a:t>
            </a:r>
            <a:r>
              <a:rPr sz="3555" lang="en-US"/>
              <a:t>%</a:t>
            </a:r>
            <a:r>
              <a:rPr sz="3555" lang="en-US"/>
              <a:t> </a:t>
            </a:r>
            <a:r>
              <a:rPr sz="3555" lang="en-US"/>
              <a:t>E</a:t>
            </a:r>
            <a:r>
              <a:rPr sz="3555" lang="en-US"/>
              <a:t>m</a:t>
            </a:r>
            <a:r>
              <a:rPr sz="3555" lang="en-US"/>
              <a:t>p</a:t>
            </a:r>
            <a:r>
              <a:rPr sz="3555" lang="en-US"/>
              <a:t>l</a:t>
            </a:r>
            <a:r>
              <a:rPr sz="3555" lang="en-US"/>
              <a:t>o</a:t>
            </a:r>
            <a:r>
              <a:rPr sz="3555" lang="en-US"/>
              <a:t>yee</a:t>
            </a:r>
            <a:r>
              <a:rPr sz="3555" lang="en-US"/>
              <a:t> </a:t>
            </a:r>
            <a:r>
              <a:rPr sz="3555" lang="en-US"/>
              <a:t>r</a:t>
            </a:r>
            <a:r>
              <a:rPr sz="3555" lang="en-US"/>
              <a:t>e</a:t>
            </a:r>
            <a:r>
              <a:rPr sz="3555" lang="en-US"/>
              <a:t>t</a:t>
            </a:r>
            <a:r>
              <a:rPr sz="3555" lang="en-US"/>
              <a:t>e</a:t>
            </a:r>
            <a:r>
              <a:rPr sz="3555" lang="en-US"/>
              <a:t>n</a:t>
            </a:r>
            <a:r>
              <a:rPr sz="3555" lang="en-US"/>
              <a:t>t</a:t>
            </a:r>
            <a:r>
              <a:rPr sz="3555" lang="en-US"/>
              <a:t>i</a:t>
            </a:r>
            <a:r>
              <a:rPr sz="3555" lang="en-US"/>
              <a:t>o</a:t>
            </a:r>
            <a:r>
              <a:rPr sz="3555" lang="en-US"/>
              <a:t>n</a:t>
            </a:r>
            <a:r>
              <a:rPr lang="en-US"/>
              <a:t> </a:t>
            </a:r>
            <a:r>
              <a:rPr lang="en-US"/>
              <a:t> </a:t>
            </a:r>
            <a:endParaRPr lang="en-US"/>
          </a:p>
        </p:txBody>
      </p:sp>
      <p:sp>
        <p:nvSpPr>
          <p:cNvPr id="1048589" name=""/>
          <p:cNvSpPr>
            <a:spLocks noGrp="1"/>
          </p:cNvSpPr>
          <p:nvPr>
            <p:ph type="subTitle" idx="1"/>
          </p:nvPr>
        </p:nvSpPr>
        <p:spPr>
          <a:xfrm>
            <a:off x="464376" y="1655916"/>
            <a:ext cx="8169096" cy="4729584"/>
          </a:xfrm>
        </p:spPr>
        <p:txBody>
          <a:bodyPr/>
          <a:p>
            <a:pPr algn="l"/>
            <a:r>
              <a:rPr lang="en-US"/>
              <a:t>T</a:t>
            </a:r>
            <a:r>
              <a:rPr lang="en-US"/>
              <a:t>h</a:t>
            </a:r>
            <a:r>
              <a:rPr lang="en-US"/>
              <a:t>e</a:t>
            </a:r>
            <a:r>
              <a:rPr lang="en-US"/>
              <a:t> </a:t>
            </a:r>
            <a:r>
              <a:rPr lang="en-US"/>
              <a:t>e</a:t>
            </a:r>
            <a:r>
              <a:rPr lang="en-US"/>
              <a:t>m</a:t>
            </a:r>
            <a:r>
              <a:rPr lang="en-US"/>
              <a:t>ployee retention strategies for increasing job satisfaction</a:t>
            </a:r>
            <a:endParaRPr lang="en-US"/>
          </a:p>
          <a:p>
            <a:pPr algn="l" indent="-342900" marL="342900">
              <a:buFont typeface="Wingdings" charset="2"/>
              <a:buChar char="ü"/>
            </a:pPr>
            <a:r>
              <a:rPr lang="en-US"/>
              <a:t>Onboarding and orientation — Every new hire should be set up for success from the start.  </a:t>
            </a:r>
            <a:endParaRPr lang="en-US"/>
          </a:p>
          <a:p>
            <a:pPr algn="l" indent="-342900" marL="342900">
              <a:buFont typeface="Wingdings" charset="2"/>
              <a:buChar char="ü"/>
            </a:pPr>
            <a:r>
              <a:rPr lang="en-US"/>
              <a:t>Mentorship programs — Pairing a new employee with a mentor is a great component to add to your extended onboarding process, especially in a remote work environment.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14="http://schemas.microsoft.com/office/powerpoint/2010/main" spd="slow" p14:dur="1000">
        <p:randomBar dir="vert"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2" name=""/>
          <p:cNvPicPr>
            <a:picLocks/>
          </p:cNvPicPr>
          <p:nvPr/>
        </p:nvPicPr>
        <p:blipFill>
          <a:blip xmlns:r="http://schemas.openxmlformats.org/officeDocument/2006/relationships" r:embed="rId1"/>
          <a:stretch>
            <a:fillRect/>
          </a:stretch>
        </p:blipFill>
        <p:spPr>
          <a:xfrm rot="0">
            <a:off x="155218" y="-103514"/>
            <a:ext cx="9180333" cy="7042212"/>
          </a:xfrm>
          <a:prstGeom prst="rect"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14="http://schemas.microsoft.com/office/powerpoint/2010/main" spd="slow" p14:dur="1000">
        <p:randomBar dir="vert"/>
      </p:transition>
    </mc:Choice>
    <mc:Fallback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"/>
          <p:cNvSpPr>
            <a:spLocks noGrp="1"/>
          </p:cNvSpPr>
          <p:nvPr>
            <p:ph type="ctrTitle"/>
          </p:nvPr>
        </p:nvSpPr>
        <p:spPr>
          <a:xfrm>
            <a:off x="685799" y="358109"/>
            <a:ext cx="7772400" cy="993231"/>
          </a:xfrm>
        </p:spPr>
        <p:txBody>
          <a:bodyPr/>
          <a:p>
            <a:r>
              <a:rPr lang="en-US"/>
              <a:t>R</a:t>
            </a:r>
            <a:r>
              <a:rPr lang="en-US"/>
              <a:t>e</a:t>
            </a:r>
            <a:r>
              <a:rPr lang="en-US"/>
              <a:t>f</a:t>
            </a:r>
            <a:r>
              <a:rPr lang="en-US"/>
              <a:t>erences</a:t>
            </a:r>
            <a:r>
              <a:rPr lang="en-US"/>
              <a:t>:</a:t>
            </a:r>
            <a:endParaRPr lang="en-US"/>
          </a:p>
        </p:txBody>
      </p:sp>
      <p:sp>
        <p:nvSpPr>
          <p:cNvPr id="1048587" name=""/>
          <p:cNvSpPr>
            <a:spLocks noGrp="1"/>
          </p:cNvSpPr>
          <p:nvPr>
            <p:ph type="subTitle" idx="1"/>
          </p:nvPr>
        </p:nvSpPr>
        <p:spPr>
          <a:xfrm>
            <a:off x="180033" y="1560171"/>
            <a:ext cx="8796612" cy="4669570"/>
          </a:xfrm>
        </p:spPr>
        <p:txBody>
          <a:bodyPr>
            <a:normAutofit fontScale="75000" lnSpcReduction="20000"/>
          </a:bodyPr>
          <a:p>
            <a:pPr algn="l"/>
            <a:r>
              <a:rPr lang="en-US"/>
              <a:t>Armstrong, M. (2006). A handbook of human resource management practice, London: Kogan Publishers.</a:t>
            </a:r>
            <a:endParaRPr lang="en-US"/>
          </a:p>
          <a:p>
            <a:pPr algn="l"/>
            <a:r>
              <a:rPr lang="en-US"/>
              <a:t>Aswathappa, K. (2005). Human resource and personnel management. Chicago: Tata McGraw-Hill.</a:t>
            </a:r>
            <a:endParaRPr lang="en-US"/>
          </a:p>
          <a:p>
            <a:pPr algn="l"/>
            <a:r>
              <a:rPr lang="en-US"/>
              <a:t>Cantano, V.M. (2009). Recruitment and selection in Canada. New York: Cengage Learning.</a:t>
            </a:r>
            <a:endParaRPr lang="en-US"/>
          </a:p>
          <a:p>
            <a:pPr algn="l"/>
            <a:r>
              <a:rPr lang="en-US"/>
              <a:t>Erasmus, B. &amp; Swanepoel, B. &amp; Schenk, H. (2009). South African human resource management: theory and practice. New York: Juta and Company Ltd.</a:t>
            </a:r>
            <a:endParaRPr lang="en-US"/>
          </a:p>
          <a:p>
            <a:pPr algn="l"/>
            <a:r>
              <a:rPr lang="en-US"/>
              <a:t>Evers, A., Anderson, N. &amp; Voskuijl, O. (2005). The Blackwell handbook of personnel selection. New York: Wiley-Blackwell.</a:t>
            </a:r>
            <a:endParaRPr lang="en-US"/>
          </a:p>
          <a:p>
            <a:pPr algn="l"/>
            <a:r>
              <a:rPr lang="en-US"/>
              <a:t>Dale, M. (2003). Managers guide to recruitment and selection. London: Kogan Page Publishers.</a:t>
            </a:r>
            <a:endParaRPr lang="en-US"/>
          </a:p>
          <a:p>
            <a:pPr algn="l"/>
            <a:r>
              <a:rPr lang="en-US"/>
              <a:t>Dessler, G. (2005). Human resource management. New Jersey: Pearson Prentice.</a:t>
            </a:r>
            <a:endParaRPr lang="en-US"/>
          </a:p>
          <a:p>
            <a:pPr algn="l"/>
            <a:r>
              <a:rPr lang="en-US"/>
              <a:t>Hitt, M., Ireland, D. &amp; Hoskisson, R. (2009). Strategic management: competitiveness and globalization: concepts and cases. New York: Cengage Learning.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14="http://schemas.microsoft.com/office/powerpoint/2010/main" spd="slow" p14:dur="1000">
        <p:randomBar dir="vert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ECC"/>
        </a:solidFill>
      </p:bgPr>
    </p:bg>
    <p:spTree>
      <p:nvGrpSpPr>
        <p:cNvPr id="3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2" name=""/>
          <p:cNvSpPr>
            <a:spLocks noGrp="1"/>
          </p:cNvSpPr>
          <p:nvPr>
            <p:ph type="ctrTitle"/>
          </p:nvPr>
        </p:nvSpPr>
        <p:spPr>
          <a:xfrm>
            <a:off x="685800" y="398745"/>
            <a:ext cx="7772400" cy="1231500"/>
          </a:xfrm>
          <a:prstGeom prst="rect"/>
        </p:spPr>
        <p:txBody>
          <a:bodyPr anchor="b" bIns="45720" lIns="91440" rIns="91440" rtlCol="0" tIns="45720" vert="horz">
            <a:normAutofit fontScale="90000"/>
          </a:bodyPr>
          <a:lstStyle>
            <a:lvl1pPr algn="ctr" defTabSz="914400" eaLnBrk="1" hangingPunct="1" latinLnBrk="0" rtl="0">
              <a:lnSpc>
                <a:spcPct val="90000"/>
              </a:lnSpc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B</a:t>
            </a:r>
            <a:r>
              <a:rPr lang="en-US"/>
              <a:t>a</a:t>
            </a:r>
            <a:r>
              <a:rPr lang="en-US"/>
              <a:t>c</a:t>
            </a:r>
            <a:r>
              <a:rPr lang="en-US"/>
              <a:t>k</a:t>
            </a:r>
            <a:r>
              <a:rPr lang="en-US"/>
              <a:t>g</a:t>
            </a:r>
            <a:r>
              <a:rPr lang="en-US"/>
              <a:t>r</a:t>
            </a:r>
            <a:r>
              <a:rPr lang="en-US"/>
              <a:t>ound</a:t>
            </a:r>
            <a:r>
              <a:rPr lang="en-US"/>
              <a:t> </a:t>
            </a:r>
            <a:r>
              <a:rPr lang="en-US"/>
              <a:t>I</a:t>
            </a:r>
            <a:r>
              <a:rPr lang="en-US"/>
              <a:t>n</a:t>
            </a:r>
            <a:r>
              <a:rPr lang="en-US"/>
              <a:t>formation</a:t>
            </a:r>
            <a:r>
              <a:rPr lang="en-US"/>
              <a:t>:</a:t>
            </a:r>
            <a:r>
              <a:rPr lang="en-US"/>
              <a:t> </a:t>
            </a:r>
            <a:r>
              <a:rPr lang="en-US"/>
              <a:t>A</a:t>
            </a:r>
            <a:r>
              <a:rPr lang="en-US"/>
              <a:t>B</a:t>
            </a:r>
            <a:r>
              <a:rPr lang="en-US"/>
              <a:t>C</a:t>
            </a:r>
            <a:r>
              <a:rPr lang="en-US"/>
              <a:t> </a:t>
            </a:r>
            <a:r>
              <a:rPr lang="en-US"/>
              <a:t>Technologies</a:t>
            </a:r>
            <a:endParaRPr lang="en-US"/>
          </a:p>
        </p:txBody>
      </p:sp>
      <p:sp>
        <p:nvSpPr>
          <p:cNvPr id="1048593" name=""/>
          <p:cNvSpPr>
            <a:spLocks noGrp="1"/>
          </p:cNvSpPr>
          <p:nvPr>
            <p:ph type="subTitle" idx="1"/>
          </p:nvPr>
        </p:nvSpPr>
        <p:spPr>
          <a:xfrm rot="26528">
            <a:off x="452500" y="2108936"/>
            <a:ext cx="7441545" cy="4411558"/>
          </a:xfrm>
          <a:prstGeom prst="rect"/>
        </p:spPr>
        <p:txBody>
          <a:bodyPr bIns="45720" lIns="91440" rIns="91440" rtlCol="0" tIns="45720" vert="horz">
            <a:normAutofit/>
          </a:bodyPr>
          <a:lstStyle>
            <a:lvl1pPr algn="ctr" defTabSz="914400" indent="0" marL="0">
              <a:lnSpc>
                <a:spcPct val="90000"/>
              </a:lnSpc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ctr" defTabSz="914400" indent="0" marL="457200">
              <a:lnSpc>
                <a:spcPct val="90000"/>
              </a:lnSpc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ctr" defTabSz="914400" indent="0" marL="914400">
              <a:lnSpc>
                <a:spcPct val="90000"/>
              </a:lnSpc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ctr" defTabSz="914400" indent="0" marL="1371600">
              <a:lnSpc>
                <a:spcPct val="90000"/>
              </a:lnSpc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ctr" defTabSz="914400" indent="0" marL="1828800">
              <a:lnSpc>
                <a:spcPct val="90000"/>
              </a:lnSpc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ctr" defTabSz="914400" indent="0" marL="2286000">
              <a:lnSpc>
                <a:spcPct val="90000"/>
              </a:lnSpc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ctr" defTabSz="914400" indent="0" marL="2743200">
              <a:lnSpc>
                <a:spcPct val="90000"/>
              </a:lnSpc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ctr" defTabSz="914400" indent="0" marL="3200400">
              <a:lnSpc>
                <a:spcPct val="90000"/>
              </a:lnSpc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ctr" defTabSz="914400" indent="0" marL="3657600">
              <a:lnSpc>
                <a:spcPct val="90000"/>
              </a:lnSpc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indent="-342900" marL="342900">
              <a:buFont typeface="Wingdings" charset="2"/>
              <a:buChar char="ü"/>
            </a:pPr>
            <a:r>
              <a:rPr lang="en-US"/>
              <a:t>A</a:t>
            </a:r>
            <a:r>
              <a:rPr lang="en-US"/>
              <a:t>B</a:t>
            </a:r>
            <a:r>
              <a:rPr lang="en-US"/>
              <a:t>C</a:t>
            </a:r>
            <a:r>
              <a:rPr lang="en-US"/>
              <a:t> </a:t>
            </a:r>
            <a:r>
              <a:rPr lang="en-US"/>
              <a:t>Technologies</a:t>
            </a:r>
            <a:r>
              <a:rPr lang="en-US"/>
              <a:t> </a:t>
            </a:r>
            <a:r>
              <a:rPr lang="en-US"/>
              <a:t>i</a:t>
            </a:r>
            <a:r>
              <a:rPr lang="en-US"/>
              <a:t>s</a:t>
            </a:r>
            <a:r>
              <a:rPr lang="en-US"/>
              <a:t> </a:t>
            </a:r>
            <a:r>
              <a:rPr lang="en-US"/>
              <a:t>a</a:t>
            </a:r>
            <a:r>
              <a:rPr lang="en-US"/>
              <a:t> </a:t>
            </a:r>
            <a:r>
              <a:rPr lang="en-US"/>
              <a:t>c</a:t>
            </a:r>
            <a:r>
              <a:rPr lang="en-US"/>
              <a:t>o</a:t>
            </a:r>
            <a:r>
              <a:rPr lang="en-US"/>
              <a:t>m</a:t>
            </a:r>
            <a:r>
              <a:rPr lang="en-US"/>
              <a:t>p</a:t>
            </a:r>
            <a:r>
              <a:rPr lang="en-US"/>
              <a:t>a</a:t>
            </a:r>
            <a:r>
              <a:rPr lang="en-US"/>
              <a:t>n</a:t>
            </a:r>
            <a:r>
              <a:rPr lang="en-US"/>
              <a:t>y</a:t>
            </a:r>
            <a:r>
              <a:rPr lang="en-US"/>
              <a:t> </a:t>
            </a:r>
            <a:r>
              <a:rPr lang="en-US"/>
              <a:t>t</a:t>
            </a:r>
            <a:r>
              <a:rPr lang="en-US"/>
              <a:t>h</a:t>
            </a:r>
            <a:r>
              <a:rPr lang="en-US"/>
              <a:t>a</a:t>
            </a:r>
            <a:r>
              <a:rPr lang="en-US"/>
              <a:t>t</a:t>
            </a:r>
            <a:r>
              <a:rPr lang="en-US"/>
              <a:t> </a:t>
            </a:r>
            <a:r>
              <a:rPr lang="en-US"/>
              <a:t>i</a:t>
            </a:r>
            <a:r>
              <a:rPr lang="en-US"/>
              <a:t>s</a:t>
            </a:r>
            <a:r>
              <a:rPr lang="en-US"/>
              <a:t> </a:t>
            </a:r>
            <a:r>
              <a:rPr lang="en-US"/>
              <a:t>S</a:t>
            </a:r>
            <a:r>
              <a:rPr lang="en-US"/>
              <a:t>t</a:t>
            </a:r>
            <a:r>
              <a:rPr lang="en-US"/>
              <a:t>a</a:t>
            </a:r>
            <a:r>
              <a:rPr lang="en-US"/>
              <a:t>b</a:t>
            </a:r>
            <a:r>
              <a:rPr lang="en-US"/>
              <a:t>l</a:t>
            </a:r>
            <a:r>
              <a:rPr lang="en-US"/>
              <a:t>i</a:t>
            </a:r>
            <a:r>
              <a:rPr lang="en-US"/>
              <a:t>s</a:t>
            </a:r>
            <a:r>
              <a:rPr lang="en-US"/>
              <a:t>h</a:t>
            </a:r>
            <a:r>
              <a:rPr lang="en-US"/>
              <a:t>e</a:t>
            </a:r>
            <a:r>
              <a:rPr lang="en-US"/>
              <a:t>d</a:t>
            </a:r>
            <a:r>
              <a:rPr lang="en-US"/>
              <a:t> </a:t>
            </a:r>
            <a:r>
              <a:rPr lang="en-US"/>
              <a:t>t</a:t>
            </a:r>
            <a:r>
              <a:rPr lang="en-US"/>
              <a:t>o</a:t>
            </a:r>
            <a:r>
              <a:rPr lang="en-US"/>
              <a:t> </a:t>
            </a:r>
            <a:r>
              <a:rPr lang="en-US"/>
              <a:t>m</a:t>
            </a:r>
            <a:r>
              <a:rPr lang="en-US"/>
              <a:t>a</a:t>
            </a:r>
            <a:r>
              <a:rPr lang="en-US"/>
              <a:t>n</a:t>
            </a:r>
            <a:r>
              <a:rPr lang="en-US"/>
              <a:t>u</a:t>
            </a:r>
            <a:r>
              <a:rPr lang="en-US"/>
              <a:t>f</a:t>
            </a:r>
            <a:r>
              <a:rPr lang="en-US"/>
              <a:t>a</a:t>
            </a:r>
            <a:r>
              <a:rPr lang="en-US"/>
              <a:t>c</a:t>
            </a:r>
            <a:r>
              <a:rPr lang="en-US"/>
              <a:t>t</a:t>
            </a:r>
            <a:r>
              <a:rPr lang="en-US"/>
              <a:t>u</a:t>
            </a:r>
            <a:r>
              <a:rPr lang="en-US"/>
              <a:t>r</a:t>
            </a:r>
            <a:r>
              <a:rPr lang="en-US"/>
              <a:t>e</a:t>
            </a:r>
            <a:r>
              <a:rPr lang="en-US"/>
              <a:t> </a:t>
            </a:r>
            <a:r>
              <a:rPr lang="en-US"/>
              <a:t>f</a:t>
            </a:r>
            <a:r>
              <a:rPr lang="en-US"/>
              <a:t>a</a:t>
            </a:r>
            <a:r>
              <a:rPr lang="en-US"/>
              <a:t>r</a:t>
            </a:r>
            <a:r>
              <a:rPr lang="en-US"/>
              <a:t>m</a:t>
            </a:r>
            <a:r>
              <a:rPr lang="en-US"/>
              <a:t>i</a:t>
            </a:r>
            <a:r>
              <a:rPr lang="en-US"/>
              <a:t>n</a:t>
            </a:r>
            <a:r>
              <a:rPr lang="en-US"/>
              <a:t>g</a:t>
            </a:r>
            <a:r>
              <a:rPr lang="en-US"/>
              <a:t> </a:t>
            </a:r>
            <a:r>
              <a:rPr lang="en-US"/>
              <a:t>e</a:t>
            </a:r>
            <a:r>
              <a:rPr lang="en-US"/>
              <a:t>q</a:t>
            </a:r>
            <a:r>
              <a:rPr lang="en-US"/>
              <a:t>u</a:t>
            </a:r>
            <a:r>
              <a:rPr lang="en-US"/>
              <a:t>i</a:t>
            </a:r>
            <a:r>
              <a:rPr lang="en-US"/>
              <a:t>p</a:t>
            </a:r>
            <a:r>
              <a:rPr lang="en-US"/>
              <a:t>men</a:t>
            </a:r>
            <a:r>
              <a:rPr lang="en-US"/>
              <a:t>t</a:t>
            </a:r>
            <a:r>
              <a:rPr lang="en-US"/>
              <a:t>s</a:t>
            </a:r>
            <a:r>
              <a:rPr lang="en-US"/>
              <a:t> </a:t>
            </a:r>
            <a:r>
              <a:rPr lang="en-US"/>
              <a:t>t</a:t>
            </a:r>
            <a:r>
              <a:rPr lang="en-US"/>
              <a:t>h</a:t>
            </a:r>
            <a:r>
              <a:rPr lang="en-US"/>
              <a:t>a</a:t>
            </a:r>
            <a:r>
              <a:rPr lang="en-US"/>
              <a:t>t</a:t>
            </a:r>
            <a:r>
              <a:rPr lang="en-US"/>
              <a:t> </a:t>
            </a:r>
            <a:r>
              <a:rPr lang="en-US"/>
              <a:t>a</a:t>
            </a:r>
            <a:r>
              <a:rPr lang="en-US"/>
              <a:t>r</a:t>
            </a:r>
            <a:r>
              <a:rPr lang="en-US"/>
              <a:t>e</a:t>
            </a:r>
            <a:r>
              <a:rPr lang="en-US"/>
              <a:t> </a:t>
            </a:r>
            <a:r>
              <a:rPr lang="en-US"/>
              <a:t>s</a:t>
            </a:r>
            <a:r>
              <a:rPr lang="en-US"/>
              <a:t>o</a:t>
            </a:r>
            <a:r>
              <a:rPr lang="en-US"/>
              <a:t>l</a:t>
            </a:r>
            <a:r>
              <a:rPr lang="en-US"/>
              <a:t>d</a:t>
            </a:r>
            <a:r>
              <a:rPr lang="en-US"/>
              <a:t> </a:t>
            </a:r>
            <a:r>
              <a:rPr lang="en-US"/>
              <a:t>g</a:t>
            </a:r>
            <a:r>
              <a:rPr lang="en-US"/>
              <a:t>l</a:t>
            </a:r>
            <a:r>
              <a:rPr lang="en-US"/>
              <a:t>o</a:t>
            </a:r>
            <a:r>
              <a:rPr lang="en-US"/>
              <a:t>b</a:t>
            </a:r>
            <a:r>
              <a:rPr lang="en-US"/>
              <a:t>a</a:t>
            </a:r>
            <a:r>
              <a:rPr lang="en-US"/>
              <a:t>l</a:t>
            </a:r>
            <a:r>
              <a:rPr lang="en-US"/>
              <a:t>l</a:t>
            </a:r>
            <a:r>
              <a:rPr lang="en-US"/>
              <a:t>y</a:t>
            </a:r>
            <a:r>
              <a:rPr lang="en-US"/>
              <a:t> </a:t>
            </a:r>
            <a:r>
              <a:rPr lang="en-US"/>
              <a:t>t</a:t>
            </a:r>
            <a:r>
              <a:rPr lang="en-US"/>
              <a:t>o</a:t>
            </a:r>
            <a:r>
              <a:rPr lang="en-US"/>
              <a:t> </a:t>
            </a:r>
            <a:r>
              <a:rPr lang="en-US"/>
              <a:t>c</a:t>
            </a:r>
            <a:r>
              <a:rPr lang="en-US"/>
              <a:t>o</a:t>
            </a:r>
            <a:r>
              <a:rPr lang="en-US"/>
              <a:t>n</a:t>
            </a:r>
            <a:r>
              <a:rPr lang="en-US"/>
              <a:t>s</a:t>
            </a:r>
            <a:r>
              <a:rPr lang="en-US"/>
              <a:t>u</a:t>
            </a:r>
            <a:r>
              <a:rPr lang="en-US"/>
              <a:t>m</a:t>
            </a:r>
            <a:r>
              <a:rPr lang="en-US"/>
              <a:t>e</a:t>
            </a:r>
            <a:r>
              <a:rPr lang="en-US"/>
              <a:t>r</a:t>
            </a:r>
            <a:r>
              <a:rPr lang="en-US"/>
              <a:t>s</a:t>
            </a:r>
            <a:r>
              <a:rPr lang="en-US"/>
              <a:t>.</a:t>
            </a:r>
            <a:endParaRPr lang="en-US"/>
          </a:p>
          <a:p>
            <a:pPr algn="l" indent="-342900" marL="342900">
              <a:buFont typeface="Wingdings" charset="2"/>
              <a:buChar char="ü"/>
            </a:pPr>
            <a:r>
              <a:rPr lang="en-US"/>
              <a:t>A</a:t>
            </a:r>
            <a:r>
              <a:rPr lang="en-US"/>
              <a:t>B</a:t>
            </a:r>
            <a:r>
              <a:rPr lang="en-US"/>
              <a:t>C</a:t>
            </a:r>
            <a:r>
              <a:rPr lang="en-US"/>
              <a:t> </a:t>
            </a:r>
            <a:r>
              <a:rPr lang="en-US"/>
              <a:t>Technologies</a:t>
            </a:r>
            <a:r>
              <a:rPr lang="en-US"/>
              <a:t> </a:t>
            </a:r>
            <a:r>
              <a:rPr lang="en-US"/>
              <a:t>h</a:t>
            </a:r>
            <a:r>
              <a:rPr lang="en-US"/>
              <a:t>a</a:t>
            </a:r>
            <a:r>
              <a:rPr lang="en-US"/>
              <a:t>s</a:t>
            </a:r>
            <a:r>
              <a:rPr lang="en-US"/>
              <a:t> </a:t>
            </a:r>
            <a:r>
              <a:rPr lang="en-US"/>
              <a:t>r</a:t>
            </a:r>
            <a:r>
              <a:rPr lang="en-US"/>
              <a:t>e</a:t>
            </a:r>
            <a:r>
              <a:rPr lang="en-US"/>
              <a:t>c</a:t>
            </a:r>
            <a:r>
              <a:rPr lang="en-US"/>
              <a:t>e</a:t>
            </a:r>
            <a:r>
              <a:rPr lang="en-US"/>
              <a:t>n</a:t>
            </a:r>
            <a:r>
              <a:rPr lang="en-US"/>
              <a:t>tly</a:t>
            </a:r>
            <a:r>
              <a:rPr lang="en-US"/>
              <a:t> </a:t>
            </a:r>
            <a:r>
              <a:rPr lang="en-US"/>
              <a:t>m</a:t>
            </a:r>
            <a:r>
              <a:rPr lang="en-US"/>
              <a:t>o</a:t>
            </a:r>
            <a:r>
              <a:rPr lang="en-US"/>
              <a:t>d</a:t>
            </a:r>
            <a:r>
              <a:rPr lang="en-US"/>
              <a:t>i</a:t>
            </a:r>
            <a:r>
              <a:rPr lang="en-US"/>
              <a:t>fied</a:t>
            </a:r>
            <a:r>
              <a:rPr lang="en-US"/>
              <a:t> </a:t>
            </a:r>
            <a:r>
              <a:rPr lang="en-US"/>
              <a:t>it's </a:t>
            </a:r>
            <a:r>
              <a:rPr lang="en-US"/>
              <a:t>s</a:t>
            </a:r>
            <a:r>
              <a:rPr lang="en-US"/>
              <a:t>t</a:t>
            </a:r>
            <a:r>
              <a:rPr lang="en-US"/>
              <a:t>r</a:t>
            </a:r>
            <a:r>
              <a:rPr lang="en-US"/>
              <a:t>a</a:t>
            </a:r>
            <a:r>
              <a:rPr lang="en-US"/>
              <a:t>t</a:t>
            </a:r>
            <a:r>
              <a:rPr lang="en-US"/>
              <a:t>e</a:t>
            </a:r>
            <a:r>
              <a:rPr lang="en-US"/>
              <a:t>g</a:t>
            </a:r>
            <a:r>
              <a:rPr lang="en-US"/>
              <a:t>i</a:t>
            </a:r>
            <a:r>
              <a:rPr lang="en-US"/>
              <a:t>c</a:t>
            </a:r>
            <a:r>
              <a:rPr lang="en-US"/>
              <a:t> </a:t>
            </a:r>
            <a:r>
              <a:rPr lang="en-US"/>
              <a:t>p</a:t>
            </a:r>
            <a:r>
              <a:rPr lang="en-US"/>
              <a:t>l</a:t>
            </a:r>
            <a:r>
              <a:rPr lang="en-US"/>
              <a:t>a</a:t>
            </a:r>
            <a:r>
              <a:rPr lang="en-US"/>
              <a:t>n</a:t>
            </a:r>
            <a:r>
              <a:rPr lang="en-US"/>
              <a:t> </a:t>
            </a:r>
            <a:r>
              <a:rPr lang="en-US"/>
              <a:t>t</a:t>
            </a:r>
            <a:r>
              <a:rPr lang="en-US"/>
              <a:t>o</a:t>
            </a:r>
            <a:r>
              <a:rPr lang="en-US"/>
              <a:t> </a:t>
            </a:r>
            <a:r>
              <a:rPr lang="en-US"/>
              <a:t>a</a:t>
            </a:r>
            <a:r>
              <a:rPr lang="en-US"/>
              <a:t>d</a:t>
            </a:r>
            <a:r>
              <a:rPr lang="en-US"/>
              <a:t>d</a:t>
            </a:r>
            <a:r>
              <a:rPr lang="en-US"/>
              <a:t> </a:t>
            </a:r>
            <a:r>
              <a:rPr lang="en-US"/>
              <a:t>t</a:t>
            </a:r>
            <a:r>
              <a:rPr lang="en-US"/>
              <a:t>h</a:t>
            </a:r>
            <a:r>
              <a:rPr lang="en-US"/>
              <a:t>e</a:t>
            </a:r>
            <a:r>
              <a:rPr lang="en-US"/>
              <a:t> </a:t>
            </a:r>
            <a:r>
              <a:rPr lang="en-US"/>
              <a:t>O</a:t>
            </a:r>
            <a:r>
              <a:rPr lang="en-US"/>
              <a:t>n</a:t>
            </a:r>
            <a:r>
              <a:rPr lang="en-US"/>
              <a:t>-</a:t>
            </a:r>
            <a:r>
              <a:rPr lang="en-US"/>
              <a:t>S</a:t>
            </a:r>
            <a:r>
              <a:rPr lang="en-US"/>
              <a:t>i</a:t>
            </a:r>
            <a:r>
              <a:rPr lang="en-US"/>
              <a:t>t</a:t>
            </a:r>
            <a:r>
              <a:rPr lang="en-US"/>
              <a:t>e</a:t>
            </a:r>
            <a:r>
              <a:rPr lang="en-US"/>
              <a:t> </a:t>
            </a:r>
            <a:r>
              <a:rPr lang="en-US"/>
              <a:t>s</a:t>
            </a:r>
            <a:r>
              <a:rPr lang="en-US"/>
              <a:t>e</a:t>
            </a:r>
            <a:r>
              <a:rPr lang="en-US"/>
              <a:t>r</a:t>
            </a:r>
            <a:r>
              <a:rPr lang="en-US"/>
              <a:t>v</a:t>
            </a:r>
            <a:r>
              <a:rPr lang="en-US"/>
              <a:t>i</a:t>
            </a:r>
            <a:r>
              <a:rPr lang="en-US"/>
              <a:t>c</a:t>
            </a:r>
            <a:r>
              <a:rPr lang="en-US"/>
              <a:t>e</a:t>
            </a:r>
            <a:r>
              <a:rPr lang="en-US"/>
              <a:t> </a:t>
            </a:r>
            <a:r>
              <a:rPr lang="en-US"/>
              <a:t>c</a:t>
            </a:r>
            <a:r>
              <a:rPr lang="en-US"/>
              <a:t>a</a:t>
            </a:r>
            <a:r>
              <a:rPr lang="en-US"/>
              <a:t>l</a:t>
            </a:r>
            <a:r>
              <a:rPr lang="en-US"/>
              <a:t>l</a:t>
            </a:r>
            <a:r>
              <a:rPr lang="en-US"/>
              <a:t> </a:t>
            </a:r>
            <a:r>
              <a:rPr lang="en-US"/>
              <a:t>d</a:t>
            </a:r>
            <a:r>
              <a:rPr lang="en-US"/>
              <a:t>i</a:t>
            </a:r>
            <a:r>
              <a:rPr lang="en-US"/>
              <a:t>v</a:t>
            </a:r>
            <a:r>
              <a:rPr lang="en-US"/>
              <a:t>i</a:t>
            </a:r>
            <a:r>
              <a:rPr lang="en-US"/>
              <a:t>s</a:t>
            </a:r>
            <a:r>
              <a:rPr lang="en-US"/>
              <a:t>i</a:t>
            </a:r>
            <a:r>
              <a:rPr lang="en-US"/>
              <a:t>o</a:t>
            </a:r>
            <a:r>
              <a:rPr lang="en-US"/>
              <a:t>n</a:t>
            </a:r>
            <a:endParaRPr lang="en-US"/>
          </a:p>
          <a:p>
            <a:pPr algn="l" indent="-342900" marL="342900">
              <a:buFont typeface="Wingdings" charset="2"/>
              <a:buChar char="ü"/>
            </a:pPr>
            <a:r>
              <a:rPr lang="en-US"/>
              <a:t>T</a:t>
            </a:r>
            <a:r>
              <a:rPr lang="en-US"/>
              <a:t>h</a:t>
            </a:r>
            <a:r>
              <a:rPr lang="en-US"/>
              <a:t>e</a:t>
            </a:r>
            <a:r>
              <a:rPr lang="en-US"/>
              <a:t> </a:t>
            </a:r>
            <a:r>
              <a:rPr lang="en-US"/>
              <a:t>On-Site </a:t>
            </a:r>
            <a:r>
              <a:rPr lang="en-US"/>
              <a:t>s</a:t>
            </a:r>
            <a:r>
              <a:rPr lang="en-US"/>
              <a:t>e</a:t>
            </a:r>
            <a:r>
              <a:rPr lang="en-US"/>
              <a:t>r</a:t>
            </a:r>
            <a:r>
              <a:rPr lang="en-US"/>
              <a:t>v</a:t>
            </a:r>
            <a:r>
              <a:rPr lang="en-US"/>
              <a:t>i</a:t>
            </a:r>
            <a:r>
              <a:rPr lang="en-US"/>
              <a:t>c</a:t>
            </a:r>
            <a:r>
              <a:rPr lang="en-US"/>
              <a:t>e</a:t>
            </a:r>
            <a:r>
              <a:rPr lang="en-US"/>
              <a:t> </a:t>
            </a:r>
            <a:r>
              <a:rPr lang="en-US"/>
              <a:t>c</a:t>
            </a:r>
            <a:r>
              <a:rPr lang="en-US"/>
              <a:t>a</a:t>
            </a:r>
            <a:r>
              <a:rPr lang="en-US"/>
              <a:t>l</a:t>
            </a:r>
            <a:r>
              <a:rPr lang="en-US"/>
              <a:t>l</a:t>
            </a:r>
            <a:r>
              <a:rPr lang="en-US"/>
              <a:t> </a:t>
            </a:r>
            <a:r>
              <a:rPr lang="en-US"/>
              <a:t>d</a:t>
            </a:r>
            <a:r>
              <a:rPr lang="en-US"/>
              <a:t>i</a:t>
            </a:r>
            <a:r>
              <a:rPr lang="en-US"/>
              <a:t>v</a:t>
            </a:r>
            <a:r>
              <a:rPr lang="en-US"/>
              <a:t>i</a:t>
            </a:r>
            <a:r>
              <a:rPr lang="en-US"/>
              <a:t>s</a:t>
            </a:r>
            <a:r>
              <a:rPr lang="en-US"/>
              <a:t>i</a:t>
            </a:r>
            <a:r>
              <a:rPr lang="en-US"/>
              <a:t>o</a:t>
            </a:r>
            <a:r>
              <a:rPr lang="en-US"/>
              <a:t>n</a:t>
            </a:r>
            <a:r>
              <a:rPr lang="en-US"/>
              <a:t> </a:t>
            </a:r>
            <a:r>
              <a:rPr lang="en-US"/>
              <a:t>w</a:t>
            </a:r>
            <a:r>
              <a:rPr lang="en-US"/>
              <a:t>i</a:t>
            </a:r>
            <a:r>
              <a:rPr lang="en-US"/>
              <a:t>l</a:t>
            </a:r>
            <a:r>
              <a:rPr lang="en-US"/>
              <a:t>l</a:t>
            </a:r>
            <a:r>
              <a:rPr lang="en-US"/>
              <a:t> </a:t>
            </a:r>
            <a:r>
              <a:rPr lang="en-US"/>
              <a:t>p</a:t>
            </a:r>
            <a:r>
              <a:rPr lang="en-US"/>
              <a:t>r</a:t>
            </a:r>
            <a:r>
              <a:rPr lang="en-US"/>
              <a:t>o</a:t>
            </a:r>
            <a:r>
              <a:rPr lang="en-US"/>
              <a:t>vide</a:t>
            </a:r>
            <a:r>
              <a:rPr lang="en-US"/>
              <a:t> </a:t>
            </a:r>
            <a:r>
              <a:rPr lang="en-US"/>
              <a:t>M</a:t>
            </a:r>
            <a:r>
              <a:rPr lang="en-US"/>
              <a:t>R</a:t>
            </a:r>
            <a:r>
              <a:rPr lang="en-US"/>
              <a:t>O</a:t>
            </a:r>
            <a:r>
              <a:rPr lang="en-US"/>
              <a:t> </a:t>
            </a:r>
            <a:r>
              <a:rPr lang="en-US"/>
              <a:t>(</a:t>
            </a:r>
            <a:r>
              <a:rPr lang="en-US"/>
              <a:t>M</a:t>
            </a:r>
            <a:r>
              <a:rPr lang="en-US"/>
              <a:t>a</a:t>
            </a:r>
            <a:r>
              <a:rPr lang="en-US"/>
              <a:t>i</a:t>
            </a:r>
            <a:r>
              <a:rPr lang="en-US"/>
              <a:t>n</a:t>
            </a:r>
            <a:r>
              <a:rPr lang="en-US"/>
              <a:t>tenance</a:t>
            </a:r>
            <a:r>
              <a:rPr lang="en-US"/>
              <a:t> </a:t>
            </a:r>
            <a:r>
              <a:rPr lang="en-US"/>
              <a:t>&amp;</a:t>
            </a:r>
            <a:r>
              <a:rPr lang="en-US"/>
              <a:t> </a:t>
            </a:r>
            <a:r>
              <a:rPr lang="en-US"/>
              <a:t>R</a:t>
            </a:r>
            <a:r>
              <a:rPr lang="en-US"/>
              <a:t>e</a:t>
            </a:r>
            <a:r>
              <a:rPr lang="en-US"/>
              <a:t>p</a:t>
            </a:r>
            <a:r>
              <a:rPr lang="en-US"/>
              <a:t>a</a:t>
            </a:r>
            <a:r>
              <a:rPr lang="en-US"/>
              <a:t>ir</a:t>
            </a:r>
            <a:r>
              <a:rPr lang="en-US"/>
              <a:t> </a:t>
            </a:r>
            <a:r>
              <a:rPr lang="en-US"/>
              <a:t>O</a:t>
            </a:r>
            <a:r>
              <a:rPr lang="en-US"/>
              <a:t>p</a:t>
            </a:r>
            <a:r>
              <a:rPr lang="en-US"/>
              <a:t>e</a:t>
            </a:r>
            <a:r>
              <a:rPr lang="en-US"/>
              <a:t>r</a:t>
            </a:r>
            <a:r>
              <a:rPr lang="en-US"/>
              <a:t>ations</a:t>
            </a:r>
            <a:r>
              <a:rPr lang="en-US"/>
              <a:t>)</a:t>
            </a:r>
            <a:r>
              <a:rPr lang="en-US"/>
              <a:t> </a:t>
            </a:r>
            <a:r>
              <a:rPr lang="en-US"/>
              <a:t>f</a:t>
            </a:r>
            <a:r>
              <a:rPr lang="en-US"/>
              <a:t>o</a:t>
            </a:r>
            <a:r>
              <a:rPr lang="en-US"/>
              <a:t>r</a:t>
            </a:r>
            <a:r>
              <a:rPr lang="en-US"/>
              <a:t> </a:t>
            </a:r>
            <a:r>
              <a:rPr lang="en-US"/>
              <a:t>t</a:t>
            </a:r>
            <a:r>
              <a:rPr lang="en-US"/>
              <a:t>h</a:t>
            </a:r>
            <a:r>
              <a:rPr lang="en-US"/>
              <a:t>e</a:t>
            </a:r>
            <a:r>
              <a:rPr lang="en-US"/>
              <a:t> </a:t>
            </a:r>
            <a:r>
              <a:rPr lang="en-US"/>
              <a:t>e</a:t>
            </a:r>
            <a:r>
              <a:rPr lang="en-US"/>
              <a:t>q</a:t>
            </a:r>
            <a:r>
              <a:rPr lang="en-US"/>
              <a:t>u</a:t>
            </a:r>
            <a:r>
              <a:rPr lang="en-US"/>
              <a:t>i</a:t>
            </a:r>
            <a:r>
              <a:rPr lang="en-US"/>
              <a:t>p</a:t>
            </a:r>
            <a:r>
              <a:rPr lang="en-US"/>
              <a:t>ments</a:t>
            </a:r>
            <a:r>
              <a:rPr lang="en-US"/>
              <a:t> </a:t>
            </a:r>
            <a:r>
              <a:rPr lang="en-US"/>
              <a:t>s</a:t>
            </a:r>
            <a:r>
              <a:rPr lang="en-US"/>
              <a:t>o</a:t>
            </a:r>
            <a:r>
              <a:rPr lang="en-US"/>
              <a:t>l</a:t>
            </a:r>
            <a:r>
              <a:rPr lang="en-US"/>
              <a:t>d</a:t>
            </a:r>
            <a:r>
              <a:rPr lang="en-US"/>
              <a:t> </a:t>
            </a:r>
            <a:r>
              <a:rPr lang="en-US"/>
              <a:t>b</a:t>
            </a:r>
            <a:r>
              <a:rPr lang="en-US"/>
              <a:t>y</a:t>
            </a:r>
            <a:r>
              <a:rPr lang="en-US"/>
              <a:t> </a:t>
            </a:r>
            <a:r>
              <a:rPr lang="en-US"/>
              <a:t>A</a:t>
            </a:r>
            <a:r>
              <a:rPr lang="en-US"/>
              <a:t>B</a:t>
            </a:r>
            <a:r>
              <a:rPr lang="en-US"/>
              <a:t>C</a:t>
            </a:r>
            <a:r>
              <a:rPr lang="en-US"/>
              <a:t> </a:t>
            </a:r>
            <a:r>
              <a:rPr lang="en-US"/>
              <a:t>Technologies.</a:t>
            </a:r>
            <a:endParaRPr lang="en-US"/>
          </a:p>
          <a:p>
            <a:pPr algn="l" indent="-342900" marL="342900">
              <a:buFont typeface="Wingdings" charset="2"/>
              <a:buChar char="ü"/>
            </a:pPr>
            <a:r>
              <a:rPr lang="en-US"/>
              <a:t>A</a:t>
            </a:r>
            <a:r>
              <a:rPr lang="en-US"/>
              <a:t>B</a:t>
            </a:r>
            <a:r>
              <a:rPr lang="en-US"/>
              <a:t>C</a:t>
            </a:r>
            <a:r>
              <a:rPr lang="en-US"/>
              <a:t> </a:t>
            </a:r>
            <a:r>
              <a:rPr lang="en-US"/>
              <a:t>Technologies</a:t>
            </a:r>
            <a:r>
              <a:rPr lang="en-US"/>
              <a:t> </a:t>
            </a:r>
            <a:r>
              <a:rPr lang="en-US"/>
              <a:t>s</a:t>
            </a:r>
            <a:r>
              <a:rPr lang="en-US"/>
              <a:t>e</a:t>
            </a:r>
            <a:r>
              <a:rPr lang="en-US"/>
              <a:t>e</a:t>
            </a:r>
            <a:r>
              <a:rPr lang="en-US"/>
              <a:t>k</a:t>
            </a:r>
            <a:r>
              <a:rPr lang="en-US"/>
              <a:t>s</a:t>
            </a:r>
            <a:r>
              <a:rPr lang="en-US"/>
              <a:t> </a:t>
            </a:r>
            <a:r>
              <a:rPr lang="en-US"/>
              <a:t>t</a:t>
            </a:r>
            <a:r>
              <a:rPr lang="en-US"/>
              <a:t>o</a:t>
            </a:r>
            <a:r>
              <a:rPr lang="en-US"/>
              <a:t> </a:t>
            </a:r>
            <a:r>
              <a:rPr lang="en-US"/>
              <a:t>g</a:t>
            </a:r>
            <a:r>
              <a:rPr lang="en-US"/>
              <a:t>a</a:t>
            </a:r>
            <a:r>
              <a:rPr lang="en-US"/>
              <a:t>i</a:t>
            </a:r>
            <a:r>
              <a:rPr lang="en-US"/>
              <a:t>n</a:t>
            </a:r>
            <a:r>
              <a:rPr lang="en-US"/>
              <a:t> </a:t>
            </a:r>
            <a:r>
              <a:rPr lang="en-US"/>
              <a:t>p</a:t>
            </a:r>
            <a:r>
              <a:rPr lang="en-US"/>
              <a:t>r</a:t>
            </a:r>
            <a:r>
              <a:rPr lang="en-US"/>
              <a:t>o</a:t>
            </a:r>
            <a:r>
              <a:rPr lang="en-US"/>
              <a:t>f</a:t>
            </a:r>
            <a:r>
              <a:rPr lang="en-US"/>
              <a:t>i</a:t>
            </a:r>
            <a:r>
              <a:rPr lang="en-US"/>
              <a:t>t</a:t>
            </a:r>
            <a:r>
              <a:rPr lang="en-US"/>
              <a:t>s</a:t>
            </a:r>
            <a:r>
              <a:rPr lang="en-US"/>
              <a:t> </a:t>
            </a:r>
            <a:r>
              <a:rPr lang="en-US"/>
              <a:t>f</a:t>
            </a:r>
            <a:r>
              <a:rPr lang="en-US"/>
              <a:t>r</a:t>
            </a:r>
            <a:r>
              <a:rPr lang="en-US"/>
              <a:t>o</a:t>
            </a:r>
            <a:r>
              <a:rPr lang="en-US"/>
              <a:t>m</a:t>
            </a:r>
            <a:r>
              <a:rPr lang="en-US"/>
              <a:t> </a:t>
            </a:r>
            <a:r>
              <a:rPr lang="en-US"/>
              <a:t>s</a:t>
            </a:r>
            <a:r>
              <a:rPr lang="en-US"/>
              <a:t>e</a:t>
            </a:r>
            <a:r>
              <a:rPr lang="en-US"/>
              <a:t>r</a:t>
            </a:r>
            <a:r>
              <a:rPr lang="en-US"/>
              <a:t>v</a:t>
            </a:r>
            <a:r>
              <a:rPr lang="en-US"/>
              <a:t>i</a:t>
            </a:r>
            <a:r>
              <a:rPr lang="en-US"/>
              <a:t>c</a:t>
            </a:r>
            <a:r>
              <a:rPr lang="en-US"/>
              <a:t>i</a:t>
            </a:r>
            <a:r>
              <a:rPr lang="en-US"/>
              <a:t>n</a:t>
            </a:r>
            <a:r>
              <a:rPr lang="en-US"/>
              <a:t>g</a:t>
            </a:r>
            <a:r>
              <a:rPr lang="en-US"/>
              <a:t> </a:t>
            </a:r>
            <a:r>
              <a:rPr lang="en-US"/>
              <a:t>a</a:t>
            </a:r>
            <a:r>
              <a:rPr lang="en-US"/>
              <a:t>l</a:t>
            </a:r>
            <a:r>
              <a:rPr lang="en-US"/>
              <a:t>l</a:t>
            </a:r>
            <a:r>
              <a:rPr lang="en-US"/>
              <a:t> </a:t>
            </a:r>
            <a:r>
              <a:rPr lang="en-US"/>
              <a:t>o</a:t>
            </a:r>
            <a:r>
              <a:rPr lang="en-US"/>
              <a:t>f</a:t>
            </a:r>
            <a:r>
              <a:rPr lang="en-US"/>
              <a:t> </a:t>
            </a:r>
            <a:r>
              <a:rPr lang="en-US"/>
              <a:t>t</a:t>
            </a:r>
            <a:r>
              <a:rPr lang="en-US"/>
              <a:t>h</a:t>
            </a:r>
            <a:r>
              <a:rPr lang="en-US"/>
              <a:t>e</a:t>
            </a:r>
            <a:r>
              <a:rPr lang="en-US"/>
              <a:t> </a:t>
            </a:r>
            <a:r>
              <a:rPr lang="en-US"/>
              <a:t>e</a:t>
            </a:r>
            <a:r>
              <a:rPr lang="en-US"/>
              <a:t>n</a:t>
            </a:r>
            <a:r>
              <a:rPr lang="en-US"/>
              <a:t>g</a:t>
            </a:r>
            <a:r>
              <a:rPr lang="en-US"/>
              <a:t>i</a:t>
            </a:r>
            <a:r>
              <a:rPr lang="en-US"/>
              <a:t>n</a:t>
            </a:r>
            <a:r>
              <a:rPr lang="en-US"/>
              <a:t>e</a:t>
            </a:r>
            <a:r>
              <a:rPr lang="en-US"/>
              <a:t>s</a:t>
            </a:r>
            <a:r>
              <a:rPr lang="en-US"/>
              <a:t> </a:t>
            </a:r>
            <a:r>
              <a:rPr lang="en-US"/>
              <a:t>s</a:t>
            </a:r>
            <a:r>
              <a:rPr lang="en-US"/>
              <a:t>o</a:t>
            </a:r>
            <a:r>
              <a:rPr lang="en-US"/>
              <a:t>l</a:t>
            </a:r>
            <a:r>
              <a:rPr lang="en-US"/>
              <a:t>d</a:t>
            </a:r>
            <a:r>
              <a:rPr lang="en-US"/>
              <a:t> </a:t>
            </a:r>
            <a:r>
              <a:rPr lang="en-US"/>
              <a:t>t</a:t>
            </a:r>
            <a:r>
              <a:rPr lang="en-US"/>
              <a:t>o</a:t>
            </a:r>
            <a:r>
              <a:rPr lang="en-US"/>
              <a:t> </a:t>
            </a:r>
            <a:r>
              <a:rPr lang="en-US"/>
              <a:t>client </a:t>
            </a:r>
            <a:r>
              <a:rPr lang="en-US"/>
              <a:t>j</a:t>
            </a:r>
            <a:r>
              <a:rPr lang="en-US"/>
              <a:t>u</a:t>
            </a:r>
            <a:r>
              <a:rPr lang="en-US"/>
              <a:t>s</a:t>
            </a:r>
            <a:r>
              <a:rPr lang="en-US"/>
              <a:t>t</a:t>
            </a:r>
            <a:r>
              <a:rPr lang="en-US"/>
              <a:t> </a:t>
            </a:r>
            <a:r>
              <a:rPr lang="en-US"/>
              <a:t>l</a:t>
            </a:r>
            <a:r>
              <a:rPr lang="en-US"/>
              <a:t>i</a:t>
            </a:r>
            <a:r>
              <a:rPr lang="en-US"/>
              <a:t>k</a:t>
            </a:r>
            <a:r>
              <a:rPr lang="en-US"/>
              <a:t>e</a:t>
            </a:r>
            <a:r>
              <a:rPr lang="en-US"/>
              <a:t> </a:t>
            </a:r>
            <a:r>
              <a:rPr lang="en-US"/>
              <a:t>G</a:t>
            </a:r>
            <a:r>
              <a:rPr lang="en-US"/>
              <a:t>E</a:t>
            </a:r>
            <a:r>
              <a:rPr lang="en-US"/>
              <a:t>.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14="http://schemas.microsoft.com/office/powerpoint/2010/main" spd="slow" p14:dur="1000">
        <p:randomBar dir="vert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ECC"/>
        </a:solidFill>
      </p:bgPr>
    </p:bg>
    <p:spTree>
      <p:nvGrpSpPr>
        <p:cNvPr id="3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4" name=""/>
          <p:cNvSpPr>
            <a:spLocks noGrp="1"/>
          </p:cNvSpPr>
          <p:nvPr>
            <p:ph type="ctrTitle"/>
          </p:nvPr>
        </p:nvSpPr>
        <p:spPr>
          <a:xfrm>
            <a:off x="393348" y="291089"/>
            <a:ext cx="8064851" cy="1971029"/>
          </a:xfrm>
          <a:prstGeom prst="rect"/>
        </p:spPr>
        <p:txBody>
          <a:bodyPr anchor="b" bIns="45720" lIns="91440" rIns="91440" rtlCol="0" tIns="45720" vert="horz">
            <a:normAutofit fontScale="90000"/>
          </a:bodyPr>
          <a:lstStyle>
            <a:lvl1pPr algn="ctr" defTabSz="914400" eaLnBrk="1" hangingPunct="1" latinLnBrk="0" rtl="0">
              <a:lnSpc>
                <a:spcPct val="90000"/>
              </a:lnSpc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S</a:t>
            </a:r>
            <a:r>
              <a:rPr lang="en-US"/>
              <a:t>t</a:t>
            </a:r>
            <a:r>
              <a:rPr lang="en-US"/>
              <a:t>a</a:t>
            </a:r>
            <a:r>
              <a:rPr lang="en-US"/>
              <a:t>f</a:t>
            </a:r>
            <a:r>
              <a:rPr lang="en-US"/>
              <a:t>f</a:t>
            </a:r>
            <a:r>
              <a:rPr lang="en-US"/>
              <a:t>i</a:t>
            </a:r>
            <a:r>
              <a:rPr lang="en-US"/>
              <a:t>n</a:t>
            </a:r>
            <a:r>
              <a:rPr lang="en-US"/>
              <a:t>g</a:t>
            </a:r>
            <a:r>
              <a:rPr lang="en-US"/>
              <a:t> </a:t>
            </a:r>
            <a:r>
              <a:rPr lang="en-US"/>
              <a:t>G</a:t>
            </a:r>
            <a:r>
              <a:rPr lang="en-US"/>
              <a:t>o</a:t>
            </a:r>
            <a:r>
              <a:rPr lang="en-US"/>
              <a:t>a</a:t>
            </a:r>
            <a:r>
              <a:rPr lang="en-US"/>
              <a:t>l</a:t>
            </a:r>
            <a:r>
              <a:rPr lang="en-US"/>
              <a:t>s</a:t>
            </a:r>
            <a:r>
              <a:rPr lang="en-US"/>
              <a:t> </a:t>
            </a:r>
            <a:r>
              <a:rPr lang="en-US"/>
              <a:t>a</a:t>
            </a:r>
            <a:r>
              <a:rPr lang="en-US"/>
              <a:t>n</a:t>
            </a:r>
            <a:r>
              <a:rPr lang="en-US"/>
              <a:t>d</a:t>
            </a:r>
            <a:r>
              <a:rPr lang="en-US"/>
              <a:t> </a:t>
            </a:r>
            <a:r>
              <a:rPr lang="en-US"/>
              <a:t>o</a:t>
            </a:r>
            <a:r>
              <a:rPr lang="en-US"/>
              <a:t>b</a:t>
            </a:r>
            <a:r>
              <a:rPr lang="en-US"/>
              <a:t>j</a:t>
            </a:r>
            <a:r>
              <a:rPr lang="en-US"/>
              <a:t>e</a:t>
            </a:r>
            <a:r>
              <a:rPr lang="en-US"/>
              <a:t>c</a:t>
            </a:r>
            <a:r>
              <a:rPr lang="en-US"/>
              <a:t>t</a:t>
            </a:r>
            <a:r>
              <a:rPr lang="en-US"/>
              <a:t>i</a:t>
            </a:r>
            <a:r>
              <a:rPr lang="en-US"/>
              <a:t>v</a:t>
            </a:r>
            <a:r>
              <a:rPr lang="en-US"/>
              <a:t>e</a:t>
            </a:r>
            <a:r>
              <a:rPr lang="en-US"/>
              <a:t>s</a:t>
            </a:r>
            <a:r>
              <a:rPr lang="en-US"/>
              <a:t> </a:t>
            </a:r>
            <a:r>
              <a:rPr lang="en-US"/>
              <a:t>f</a:t>
            </a:r>
            <a:r>
              <a:rPr lang="en-US"/>
              <a:t>o</a:t>
            </a:r>
            <a:r>
              <a:rPr lang="en-US"/>
              <a:t>r</a:t>
            </a:r>
            <a:r>
              <a:rPr lang="en-US"/>
              <a:t> </a:t>
            </a:r>
            <a:r>
              <a:rPr lang="en-US"/>
              <a:t>t</a:t>
            </a:r>
            <a:r>
              <a:rPr lang="en-US"/>
              <a:t>h</a:t>
            </a:r>
            <a:r>
              <a:rPr lang="en-US"/>
              <a:t>e</a:t>
            </a:r>
            <a:r>
              <a:rPr lang="en-US"/>
              <a:t> </a:t>
            </a:r>
            <a:r>
              <a:rPr lang="en-US"/>
              <a:t>n</a:t>
            </a:r>
            <a:r>
              <a:rPr lang="en-US"/>
              <a:t>e</a:t>
            </a:r>
            <a:r>
              <a:rPr lang="en-US"/>
              <a:t>w</a:t>
            </a:r>
            <a:r>
              <a:rPr lang="en-US"/>
              <a:t> </a:t>
            </a:r>
            <a:r>
              <a:rPr lang="en-US"/>
              <a:t>M</a:t>
            </a:r>
            <a:r>
              <a:rPr lang="en-US"/>
              <a:t>R</a:t>
            </a:r>
            <a:r>
              <a:rPr lang="en-US"/>
              <a:t>O</a:t>
            </a:r>
            <a:r>
              <a:rPr lang="en-US"/>
              <a:t> </a:t>
            </a:r>
            <a:r>
              <a:rPr lang="en-US"/>
              <a:t>D</a:t>
            </a:r>
            <a:r>
              <a:rPr lang="en-US"/>
              <a:t>i</a:t>
            </a:r>
            <a:r>
              <a:rPr lang="en-US"/>
              <a:t>v</a:t>
            </a:r>
            <a:r>
              <a:rPr lang="en-US"/>
              <a:t>i</a:t>
            </a:r>
            <a:r>
              <a:rPr lang="en-US"/>
              <a:t>s</a:t>
            </a:r>
            <a:r>
              <a:rPr lang="en-US"/>
              <a:t>i</a:t>
            </a:r>
            <a:r>
              <a:rPr lang="en-US"/>
              <a:t>o</a:t>
            </a:r>
            <a:r>
              <a:rPr lang="en-US"/>
              <a:t>n</a:t>
            </a:r>
            <a:endParaRPr lang="en-US"/>
          </a:p>
        </p:txBody>
      </p:sp>
      <p:sp>
        <p:nvSpPr>
          <p:cNvPr id="1048595" name=""/>
          <p:cNvSpPr>
            <a:spLocks noGrp="1"/>
          </p:cNvSpPr>
          <p:nvPr>
            <p:ph type="subTitle" idx="1"/>
          </p:nvPr>
        </p:nvSpPr>
        <p:spPr>
          <a:xfrm rot="26528">
            <a:off x="19114" y="3006153"/>
            <a:ext cx="8438718" cy="3836277"/>
          </a:xfrm>
          <a:prstGeom prst="rect"/>
        </p:spPr>
        <p:txBody>
          <a:bodyPr bIns="45720" lIns="91440" rIns="91440" rtlCol="0" tIns="45720" vert="horz">
            <a:normAutofit/>
          </a:bodyPr>
          <a:lstStyle>
            <a:lvl1pPr algn="ctr" defTabSz="914400" indent="0" marL="0">
              <a:lnSpc>
                <a:spcPct val="90000"/>
              </a:lnSpc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ctr" defTabSz="914400" indent="0" marL="457200">
              <a:lnSpc>
                <a:spcPct val="90000"/>
              </a:lnSpc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ctr" defTabSz="914400" indent="0" marL="914400">
              <a:lnSpc>
                <a:spcPct val="90000"/>
              </a:lnSpc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ctr" defTabSz="914400" indent="0" marL="1371600">
              <a:lnSpc>
                <a:spcPct val="90000"/>
              </a:lnSpc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ctr" defTabSz="914400" indent="0" marL="1828800">
              <a:lnSpc>
                <a:spcPct val="90000"/>
              </a:lnSpc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ctr" defTabSz="914400" indent="0" marL="2286000">
              <a:lnSpc>
                <a:spcPct val="90000"/>
              </a:lnSpc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ctr" defTabSz="914400" indent="0" marL="2743200">
              <a:lnSpc>
                <a:spcPct val="90000"/>
              </a:lnSpc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ctr" defTabSz="914400" indent="0" marL="3200400">
              <a:lnSpc>
                <a:spcPct val="90000"/>
              </a:lnSpc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ctr" defTabSz="914400" indent="0" marL="3657600">
              <a:lnSpc>
                <a:spcPct val="90000"/>
              </a:lnSpc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indent="-342900" marL="342900">
              <a:buFont typeface="Wingdings" charset="2"/>
              <a:buChar char="n"/>
            </a:pPr>
            <a:r>
              <a:rPr lang="en-US"/>
              <a:t> </a:t>
            </a:r>
            <a:r>
              <a:rPr lang="en-US"/>
              <a:t>T</a:t>
            </a:r>
            <a:r>
              <a:rPr lang="en-US"/>
              <a:t>h</a:t>
            </a:r>
            <a:r>
              <a:rPr lang="en-US"/>
              <a:t>e</a:t>
            </a:r>
            <a:r>
              <a:rPr lang="en-US"/>
              <a:t> </a:t>
            </a:r>
            <a:r>
              <a:rPr lang="en-US"/>
              <a:t>H</a:t>
            </a:r>
            <a:r>
              <a:rPr lang="en-US"/>
              <a:t>R</a:t>
            </a:r>
            <a:r>
              <a:rPr lang="en-US"/>
              <a:t> </a:t>
            </a:r>
            <a:r>
              <a:rPr lang="en-US"/>
              <a:t>s</a:t>
            </a:r>
            <a:r>
              <a:rPr lang="en-US"/>
              <a:t>e</a:t>
            </a:r>
            <a:r>
              <a:rPr lang="en-US"/>
              <a:t>e</a:t>
            </a:r>
            <a:r>
              <a:rPr lang="en-US"/>
              <a:t>k</a:t>
            </a:r>
            <a:r>
              <a:rPr lang="en-US"/>
              <a:t>s</a:t>
            </a:r>
            <a:r>
              <a:rPr lang="en-US"/>
              <a:t> </a:t>
            </a:r>
            <a:r>
              <a:rPr lang="en-US"/>
              <a:t>t</a:t>
            </a:r>
            <a:r>
              <a:rPr lang="en-US"/>
              <a:t>o</a:t>
            </a:r>
            <a:r>
              <a:rPr lang="en-US"/>
              <a:t> </a:t>
            </a:r>
            <a:r>
              <a:rPr lang="en-US"/>
              <a:t>R</a:t>
            </a:r>
            <a:r>
              <a:rPr lang="en-US"/>
              <a:t>e</a:t>
            </a:r>
            <a:r>
              <a:rPr lang="en-US"/>
              <a:t>c</a:t>
            </a:r>
            <a:r>
              <a:rPr lang="en-US"/>
              <a:t>r</a:t>
            </a:r>
            <a:r>
              <a:rPr lang="en-US"/>
              <a:t>u</a:t>
            </a:r>
            <a:r>
              <a:rPr lang="en-US"/>
              <a:t>i</a:t>
            </a:r>
            <a:r>
              <a:rPr lang="en-US"/>
              <a:t>t</a:t>
            </a:r>
            <a:r>
              <a:rPr lang="en-US"/>
              <a:t> </a:t>
            </a:r>
            <a:r>
              <a:rPr lang="en-US"/>
              <a:t>a</a:t>
            </a:r>
            <a:r>
              <a:rPr lang="en-US"/>
              <a:t>n</a:t>
            </a:r>
            <a:r>
              <a:rPr lang="en-US"/>
              <a:t>d</a:t>
            </a:r>
            <a:r>
              <a:rPr lang="en-US"/>
              <a:t> </a:t>
            </a:r>
            <a:r>
              <a:rPr lang="en-US"/>
              <a:t>S</a:t>
            </a:r>
            <a:r>
              <a:rPr lang="en-US"/>
              <a:t>e</a:t>
            </a:r>
            <a:r>
              <a:rPr lang="en-US"/>
              <a:t>l</a:t>
            </a:r>
            <a:r>
              <a:rPr lang="en-US"/>
              <a:t>e</a:t>
            </a:r>
            <a:r>
              <a:rPr lang="en-US"/>
              <a:t>c</a:t>
            </a:r>
            <a:r>
              <a:rPr lang="en-US"/>
              <a:t>t</a:t>
            </a:r>
            <a:r>
              <a:rPr lang="en-US"/>
              <a:t> </a:t>
            </a:r>
            <a:r>
              <a:rPr lang="en-US"/>
              <a:t>t</a:t>
            </a:r>
            <a:r>
              <a:rPr lang="en-US"/>
              <a:t>h</a:t>
            </a:r>
            <a:r>
              <a:rPr lang="en-US"/>
              <a:t>e</a:t>
            </a:r>
            <a:r>
              <a:rPr lang="en-US"/>
              <a:t> </a:t>
            </a:r>
            <a:r>
              <a:rPr lang="en-US"/>
              <a:t>new</a:t>
            </a:r>
            <a:r>
              <a:rPr lang="en-US"/>
              <a:t> </a:t>
            </a:r>
            <a:r>
              <a:rPr lang="en-US"/>
              <a:t>w</a:t>
            </a:r>
            <a:r>
              <a:rPr lang="en-US"/>
              <a:t>o</a:t>
            </a:r>
            <a:r>
              <a:rPr lang="en-US"/>
              <a:t>r</a:t>
            </a:r>
            <a:r>
              <a:rPr lang="en-US"/>
              <a:t>k</a:t>
            </a:r>
            <a:r>
              <a:rPr lang="en-US"/>
              <a:t>f</a:t>
            </a:r>
            <a:r>
              <a:rPr lang="en-US"/>
              <a:t>o</a:t>
            </a:r>
            <a:r>
              <a:rPr lang="en-US"/>
              <a:t>r</a:t>
            </a:r>
            <a:r>
              <a:rPr lang="en-US"/>
              <a:t>c</a:t>
            </a:r>
            <a:r>
              <a:rPr lang="en-US"/>
              <a:t>e</a:t>
            </a:r>
            <a:r>
              <a:rPr lang="en-US"/>
              <a:t> </a:t>
            </a:r>
            <a:r>
              <a:rPr lang="en-US"/>
              <a:t>a</a:t>
            </a:r>
            <a:r>
              <a:rPr lang="en-US"/>
              <a:t>t</a:t>
            </a:r>
            <a:r>
              <a:rPr lang="en-US"/>
              <a:t> </a:t>
            </a:r>
            <a:r>
              <a:rPr lang="en-US"/>
              <a:t>M</a:t>
            </a:r>
            <a:r>
              <a:rPr lang="en-US"/>
              <a:t>R</a:t>
            </a:r>
            <a:r>
              <a:rPr lang="en-US"/>
              <a:t>O</a:t>
            </a:r>
            <a:r>
              <a:rPr lang="en-US"/>
              <a:t> </a:t>
            </a:r>
            <a:r>
              <a:rPr lang="en-US"/>
              <a:t>d</a:t>
            </a:r>
            <a:r>
              <a:rPr lang="en-US"/>
              <a:t>i</a:t>
            </a:r>
            <a:r>
              <a:rPr lang="en-US"/>
              <a:t>v</a:t>
            </a:r>
            <a:r>
              <a:rPr lang="en-US"/>
              <a:t>i</a:t>
            </a:r>
            <a:r>
              <a:rPr lang="en-US"/>
              <a:t>s</a:t>
            </a:r>
            <a:r>
              <a:rPr lang="en-US"/>
              <a:t>i</a:t>
            </a:r>
            <a:r>
              <a:rPr lang="en-US"/>
              <a:t>o</a:t>
            </a:r>
            <a:r>
              <a:rPr lang="en-US"/>
              <a:t>n</a:t>
            </a:r>
            <a:endParaRPr lang="en-US"/>
          </a:p>
          <a:p>
            <a:pPr algn="l" indent="-342900" marL="342900">
              <a:buFont typeface="Wingdings" charset="2"/>
              <a:buChar char="n"/>
            </a:pPr>
            <a:r>
              <a:rPr lang="en-US"/>
              <a:t>T</a:t>
            </a:r>
            <a:r>
              <a:rPr lang="en-US"/>
              <a:t>h</a:t>
            </a:r>
            <a:r>
              <a:rPr lang="en-US"/>
              <a:t>e</a:t>
            </a:r>
            <a:r>
              <a:rPr lang="en-US"/>
              <a:t> </a:t>
            </a:r>
            <a:r>
              <a:rPr lang="en-US"/>
              <a:t>H</a:t>
            </a:r>
            <a:r>
              <a:rPr lang="en-US"/>
              <a:t>R</a:t>
            </a:r>
            <a:r>
              <a:rPr lang="en-US"/>
              <a:t> </a:t>
            </a:r>
            <a:r>
              <a:rPr lang="en-US"/>
              <a:t>a</a:t>
            </a:r>
            <a:r>
              <a:rPr lang="en-US"/>
              <a:t>t</a:t>
            </a:r>
            <a:r>
              <a:rPr lang="en-US"/>
              <a:t> </a:t>
            </a:r>
            <a:r>
              <a:rPr lang="en-US"/>
              <a:t>A</a:t>
            </a:r>
            <a:r>
              <a:rPr lang="en-US"/>
              <a:t>B</a:t>
            </a:r>
            <a:r>
              <a:rPr lang="en-US"/>
              <a:t>C</a:t>
            </a:r>
            <a:r>
              <a:rPr lang="en-US"/>
              <a:t> </a:t>
            </a:r>
            <a:r>
              <a:rPr lang="en-US"/>
              <a:t>Technologies</a:t>
            </a:r>
            <a:r>
              <a:rPr lang="en-US"/>
              <a:t> </a:t>
            </a:r>
            <a:r>
              <a:rPr lang="en-US"/>
              <a:t>t</a:t>
            </a:r>
            <a:r>
              <a:rPr lang="en-US"/>
              <a:t>o</a:t>
            </a:r>
            <a:r>
              <a:rPr lang="en-US"/>
              <a:t> </a:t>
            </a:r>
            <a:r>
              <a:rPr lang="en-US"/>
              <a:t>r</a:t>
            </a:r>
            <a:r>
              <a:rPr lang="en-US"/>
              <a:t>e</a:t>
            </a:r>
            <a:r>
              <a:rPr lang="en-US"/>
              <a:t>a</a:t>
            </a:r>
            <a:r>
              <a:rPr lang="en-US"/>
              <a:t>c</a:t>
            </a:r>
            <a:r>
              <a:rPr lang="en-US"/>
              <a:t>h</a:t>
            </a:r>
            <a:r>
              <a:rPr lang="en-US"/>
              <a:t> </a:t>
            </a:r>
            <a:r>
              <a:rPr lang="en-US"/>
              <a:t>t</a:t>
            </a:r>
            <a:r>
              <a:rPr lang="en-US"/>
              <a:t>h</a:t>
            </a:r>
            <a:r>
              <a:rPr lang="en-US"/>
              <a:t>e</a:t>
            </a:r>
            <a:r>
              <a:rPr lang="en-US"/>
              <a:t> </a:t>
            </a:r>
            <a:r>
              <a:rPr lang="en-US"/>
              <a:t>g</a:t>
            </a:r>
            <a:r>
              <a:rPr lang="en-US"/>
              <a:t>o</a:t>
            </a:r>
            <a:r>
              <a:rPr lang="en-US"/>
              <a:t>a</a:t>
            </a:r>
            <a:r>
              <a:rPr lang="en-US"/>
              <a:t>l</a:t>
            </a:r>
            <a:r>
              <a:rPr lang="en-US"/>
              <a:t> </a:t>
            </a:r>
            <a:r>
              <a:rPr lang="en-US"/>
              <a:t>o</a:t>
            </a:r>
            <a:r>
              <a:rPr lang="en-US"/>
              <a:t>f</a:t>
            </a:r>
            <a:r>
              <a:rPr lang="en-US"/>
              <a:t> </a:t>
            </a:r>
            <a:r>
              <a:rPr lang="en-US"/>
              <a:t>9</a:t>
            </a:r>
            <a:r>
              <a:rPr lang="en-US"/>
              <a:t>0</a:t>
            </a:r>
            <a:r>
              <a:rPr lang="en-US"/>
              <a:t>%</a:t>
            </a:r>
            <a:r>
              <a:rPr lang="en-US"/>
              <a:t> </a:t>
            </a:r>
            <a:r>
              <a:rPr lang="en-US"/>
              <a:t>employee</a:t>
            </a:r>
            <a:r>
              <a:rPr lang="en-US"/>
              <a:t> </a:t>
            </a:r>
            <a:r>
              <a:rPr lang="en-US"/>
              <a:t>r</a:t>
            </a:r>
            <a:r>
              <a:rPr lang="en-US"/>
              <a:t>e</a:t>
            </a:r>
            <a:r>
              <a:rPr lang="en-US"/>
              <a:t>t</a:t>
            </a:r>
            <a:r>
              <a:rPr lang="en-US"/>
              <a:t>e</a:t>
            </a:r>
            <a:r>
              <a:rPr lang="en-US"/>
              <a:t>n</a:t>
            </a:r>
            <a:r>
              <a:rPr lang="en-US"/>
              <a:t>t</a:t>
            </a:r>
            <a:r>
              <a:rPr lang="en-US"/>
              <a:t>ion</a:t>
            </a:r>
            <a:r>
              <a:rPr lang="en-US"/>
              <a:t> </a:t>
            </a:r>
            <a:r>
              <a:rPr lang="en-US"/>
              <a:t>a</a:t>
            </a:r>
            <a:r>
              <a:rPr lang="en-US"/>
              <a:t>f</a:t>
            </a:r>
            <a:r>
              <a:rPr lang="en-US"/>
              <a:t>ter</a:t>
            </a:r>
            <a:r>
              <a:rPr lang="en-US"/>
              <a:t> </a:t>
            </a:r>
            <a:r>
              <a:rPr lang="en-US"/>
              <a:t>o</a:t>
            </a:r>
            <a:r>
              <a:rPr lang="en-US"/>
              <a:t>n</a:t>
            </a:r>
            <a:r>
              <a:rPr lang="en-US"/>
              <a:t>e</a:t>
            </a:r>
            <a:r>
              <a:rPr lang="en-US"/>
              <a:t> </a:t>
            </a:r>
            <a:r>
              <a:rPr lang="en-US"/>
              <a:t>y</a:t>
            </a:r>
            <a:r>
              <a:rPr lang="en-US"/>
              <a:t>e</a:t>
            </a:r>
            <a:r>
              <a:rPr lang="en-US"/>
              <a:t>a</a:t>
            </a:r>
            <a:r>
              <a:rPr lang="en-US"/>
              <a:t>r</a:t>
            </a:r>
            <a:r>
              <a:rPr lang="en-US"/>
              <a:t>.</a:t>
            </a:r>
            <a:r>
              <a:rPr lang="en-US"/>
              <a:t> </a:t>
            </a:r>
            <a:r>
              <a:rPr lang="en-US"/>
              <a:t> 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14="http://schemas.microsoft.com/office/powerpoint/2010/main" spd="slow" p14:dur="1000">
        <p:randomBar dir="vert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ECC"/>
        </a:solidFill>
      </p:bgPr>
    </p:bg>
    <p:spTree>
      <p:nvGrpSpPr>
        <p:cNvPr id="3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6" name=""/>
          <p:cNvSpPr>
            <a:spLocks noGrp="1"/>
          </p:cNvSpPr>
          <p:nvPr>
            <p:ph type="ctrTitle"/>
          </p:nvPr>
        </p:nvSpPr>
        <p:spPr>
          <a:xfrm>
            <a:off x="685800" y="210723"/>
            <a:ext cx="7772400" cy="1231500"/>
          </a:xfrm>
          <a:prstGeom prst="rect"/>
        </p:spPr>
        <p:txBody>
          <a:bodyPr anchor="b" bIns="45720" lIns="91440" rIns="91440" rtlCol="0" tIns="45720" vert="horz">
            <a:normAutofit fontScale="90000"/>
          </a:bodyPr>
          <a:lstStyle>
            <a:lvl1pPr algn="ctr" defTabSz="914400" eaLnBrk="1" hangingPunct="1" latinLnBrk="0" rtl="0">
              <a:lnSpc>
                <a:spcPct val="90000"/>
              </a:lnSpc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H</a:t>
            </a:r>
            <a:r>
              <a:rPr lang="en-US"/>
              <a:t>R</a:t>
            </a:r>
            <a:r>
              <a:rPr lang="en-US"/>
              <a:t> </a:t>
            </a:r>
            <a:r>
              <a:rPr lang="en-US"/>
              <a:t>R</a:t>
            </a:r>
            <a:r>
              <a:rPr lang="en-US"/>
              <a:t>e</a:t>
            </a:r>
            <a:r>
              <a:rPr lang="en-US"/>
              <a:t>c</a:t>
            </a:r>
            <a:r>
              <a:rPr lang="en-US"/>
              <a:t>r</a:t>
            </a:r>
            <a:r>
              <a:rPr lang="en-US"/>
              <a:t>u</a:t>
            </a:r>
            <a:r>
              <a:rPr lang="en-US"/>
              <a:t>i</a:t>
            </a:r>
            <a:r>
              <a:rPr lang="en-US"/>
              <a:t>t</a:t>
            </a:r>
            <a:r>
              <a:rPr lang="en-US"/>
              <a:t>m</a:t>
            </a:r>
            <a:r>
              <a:rPr lang="en-US"/>
              <a:t>e</a:t>
            </a:r>
            <a:r>
              <a:rPr lang="en-US"/>
              <a:t>n</a:t>
            </a:r>
            <a:r>
              <a:rPr lang="en-US"/>
              <a:t>t</a:t>
            </a:r>
            <a:r>
              <a:rPr lang="en-US"/>
              <a:t> </a:t>
            </a:r>
            <a:r>
              <a:rPr lang="en-US"/>
              <a:t>&amp;</a:t>
            </a:r>
            <a:r>
              <a:rPr lang="en-US"/>
              <a:t> </a:t>
            </a:r>
            <a:r>
              <a:rPr lang="en-US"/>
              <a:t>S</a:t>
            </a:r>
            <a:r>
              <a:rPr lang="en-US"/>
              <a:t>e</a:t>
            </a:r>
            <a:r>
              <a:rPr lang="en-US"/>
              <a:t>l</a:t>
            </a:r>
            <a:r>
              <a:rPr lang="en-US"/>
              <a:t>e</a:t>
            </a:r>
            <a:r>
              <a:rPr lang="en-US"/>
              <a:t>c</a:t>
            </a:r>
            <a:r>
              <a:rPr lang="en-US"/>
              <a:t>t</a:t>
            </a:r>
            <a:r>
              <a:rPr lang="en-US"/>
              <a:t>ion</a:t>
            </a:r>
            <a:endParaRPr lang="en-US"/>
          </a:p>
        </p:txBody>
      </p:sp>
      <p:sp>
        <p:nvSpPr>
          <p:cNvPr id="1048597" name=""/>
          <p:cNvSpPr>
            <a:spLocks noGrp="1"/>
          </p:cNvSpPr>
          <p:nvPr>
            <p:ph type="subTitle" idx="1"/>
          </p:nvPr>
        </p:nvSpPr>
        <p:spPr>
          <a:xfrm rot="26528">
            <a:off x="452543" y="2096946"/>
            <a:ext cx="4334449" cy="4411558"/>
          </a:xfrm>
          <a:prstGeom prst="rect"/>
        </p:spPr>
        <p:txBody>
          <a:bodyPr bIns="45720" lIns="91440" rIns="91440" rtlCol="0" tIns="45720" vert="horz">
            <a:normAutofit/>
          </a:bodyPr>
          <a:lstStyle>
            <a:lvl1pPr algn="ctr" defTabSz="914400" indent="0" marL="0">
              <a:lnSpc>
                <a:spcPct val="90000"/>
              </a:lnSpc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ctr" defTabSz="914400" indent="0" marL="457200">
              <a:lnSpc>
                <a:spcPct val="90000"/>
              </a:lnSpc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ctr" defTabSz="914400" indent="0" marL="914400">
              <a:lnSpc>
                <a:spcPct val="90000"/>
              </a:lnSpc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ctr" defTabSz="914400" indent="0" marL="1371600">
              <a:lnSpc>
                <a:spcPct val="90000"/>
              </a:lnSpc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ctr" defTabSz="914400" indent="0" marL="1828800">
              <a:lnSpc>
                <a:spcPct val="90000"/>
              </a:lnSpc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ctr" defTabSz="914400" indent="0" marL="2286000">
              <a:lnSpc>
                <a:spcPct val="90000"/>
              </a:lnSpc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ctr" defTabSz="914400" indent="0" marL="2743200">
              <a:lnSpc>
                <a:spcPct val="90000"/>
              </a:lnSpc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ctr" defTabSz="914400" indent="0" marL="3200400">
              <a:lnSpc>
                <a:spcPct val="90000"/>
              </a:lnSpc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ctr" defTabSz="914400" indent="0" marL="3657600">
              <a:lnSpc>
                <a:spcPct val="90000"/>
              </a:lnSpc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indent="-342900" marL="342900">
              <a:buFont typeface="Wingdings" charset="2"/>
              <a:buChar char="ü"/>
            </a:pPr>
            <a:r>
              <a:rPr lang="en-US"/>
              <a:t>Recruitment refers to the process where potential applicants are searched for, and then encouraged to apply for an actual or anticipated vacancy</a:t>
            </a:r>
            <a:r>
              <a:rPr lang="en-US"/>
              <a:t>.</a:t>
            </a:r>
            <a:endParaRPr lang="en-US"/>
          </a:p>
          <a:p>
            <a:pPr algn="l" indent="-342900" marL="342900">
              <a:buFont typeface="Wingdings" charset="2"/>
              <a:buChar char="ü"/>
            </a:pPr>
            <a:r>
              <a:rPr lang="en-US"/>
              <a:t>Selection is the process of hiring employees among the shortlisted candidates and providing them a job in the organization.</a:t>
            </a:r>
            <a:endParaRPr lang="en-US"/>
          </a:p>
        </p:txBody>
      </p:sp>
      <p:pic>
        <p:nvPicPr>
          <p:cNvPr id="2097154" name=""/>
          <p:cNvPicPr>
            <a:picLocks/>
          </p:cNvPicPr>
          <p:nvPr/>
        </p:nvPicPr>
        <p:blipFill>
          <a:blip xmlns:r="http://schemas.openxmlformats.org/officeDocument/2006/relationships" r:embed="rId1"/>
          <a:stretch>
            <a:fillRect/>
          </a:stretch>
        </p:blipFill>
        <p:spPr>
          <a:xfrm rot="57974">
            <a:off x="4678955" y="1969673"/>
            <a:ext cx="4420293" cy="4894509"/>
          </a:xfrm>
          <a:prstGeom prst="rect"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14="http://schemas.microsoft.com/office/powerpoint/2010/main" spd="slow" p14:dur="1000">
        <p:randomBar dir="vert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ECC"/>
        </a:solidFill>
      </p:bgPr>
    </p:bg>
    <p:spTree>
      <p:nvGrpSpPr>
        <p:cNvPr id="3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5" name=""/>
          <p:cNvPicPr>
            <a:picLocks/>
          </p:cNvPicPr>
          <p:nvPr/>
        </p:nvPicPr>
        <p:blipFill>
          <a:blip xmlns:r="http://schemas.openxmlformats.org/officeDocument/2006/relationships" r:embed="rId1"/>
          <a:stretch>
            <a:fillRect/>
          </a:stretch>
        </p:blipFill>
        <p:spPr>
          <a:xfrm rot="0">
            <a:off x="-10787" y="0"/>
            <a:ext cx="9496434" cy="7010384"/>
          </a:xfrm>
          <a:prstGeom prst="rect"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14="http://schemas.microsoft.com/office/powerpoint/2010/main" spd="slow" p14:dur="1000">
        <p:randomBar dir="vert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ECC"/>
        </a:solidFill>
      </p:bgPr>
    </p:bg>
    <p:spTree>
      <p:nvGrpSpPr>
        <p:cNvPr id="3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6" name=""/>
          <p:cNvPicPr>
            <a:picLocks/>
          </p:cNvPicPr>
          <p:nvPr/>
        </p:nvPicPr>
        <p:blipFill>
          <a:blip xmlns:r="http://schemas.openxmlformats.org/officeDocument/2006/relationships" r:embed="rId1"/>
          <a:stretch>
            <a:fillRect/>
          </a:stretch>
        </p:blipFill>
        <p:spPr>
          <a:xfrm rot="0">
            <a:off x="0" y="0"/>
            <a:ext cx="9363311" cy="6805017"/>
          </a:xfrm>
          <a:prstGeom prst="rect"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14="http://schemas.microsoft.com/office/powerpoint/2010/main" spd="slow" p14:dur="1000">
        <p:randomBar dir="vert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ECC"/>
        </a:solidFill>
      </p:bgPr>
    </p:bg>
    <p:spTree>
      <p:nvGrpSpPr>
        <p:cNvPr id="3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7" name=""/>
          <p:cNvPicPr>
            <a:picLocks/>
          </p:cNvPicPr>
          <p:nvPr/>
        </p:nvPicPr>
        <p:blipFill>
          <a:blip xmlns:r="http://schemas.openxmlformats.org/officeDocument/2006/relationships" r:embed="rId1"/>
          <a:stretch>
            <a:fillRect/>
          </a:stretch>
        </p:blipFill>
        <p:spPr>
          <a:xfrm rot="0">
            <a:off x="-117566" y="-114499"/>
            <a:ext cx="9330502" cy="6972499"/>
          </a:xfrm>
          <a:prstGeom prst="rect"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14="http://schemas.microsoft.com/office/powerpoint/2010/main" spd="slow" p14:dur="1000">
        <p:randomBar dir="vert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ECC"/>
        </a:solidFill>
      </p:bgPr>
    </p:bg>
    <p:spTree>
      <p:nvGrpSpPr>
        <p:cNvPr id="3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8" name=""/>
          <p:cNvSpPr>
            <a:spLocks noGrp="1"/>
          </p:cNvSpPr>
          <p:nvPr>
            <p:ph type="subTitle" idx="1"/>
          </p:nvPr>
        </p:nvSpPr>
        <p:spPr>
          <a:xfrm rot="26528">
            <a:off x="452500" y="2108936"/>
            <a:ext cx="7441545" cy="4411558"/>
          </a:xfrm>
          <a:prstGeom prst="rect"/>
        </p:spPr>
        <p:txBody>
          <a:bodyPr bIns="45720" lIns="91440" rIns="91440" rtlCol="0" tIns="45720" vert="horz">
            <a:normAutofit/>
          </a:bodyPr>
          <a:lstStyle>
            <a:lvl1pPr algn="ctr" defTabSz="914400" indent="0" marL="0">
              <a:lnSpc>
                <a:spcPct val="90000"/>
              </a:lnSpc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ctr" defTabSz="914400" indent="0" marL="457200">
              <a:lnSpc>
                <a:spcPct val="90000"/>
              </a:lnSpc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ctr" defTabSz="914400" indent="0" marL="914400">
              <a:lnSpc>
                <a:spcPct val="90000"/>
              </a:lnSpc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ctr" defTabSz="914400" indent="0" marL="1371600">
              <a:lnSpc>
                <a:spcPct val="90000"/>
              </a:lnSpc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ctr" defTabSz="914400" indent="0" marL="1828800">
              <a:lnSpc>
                <a:spcPct val="90000"/>
              </a:lnSpc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ctr" defTabSz="914400" indent="0" marL="2286000">
              <a:lnSpc>
                <a:spcPct val="90000"/>
              </a:lnSpc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ctr" defTabSz="914400" indent="0" marL="2743200">
              <a:lnSpc>
                <a:spcPct val="90000"/>
              </a:lnSpc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ctr" defTabSz="914400" indent="0" marL="3200400">
              <a:lnSpc>
                <a:spcPct val="90000"/>
              </a:lnSpc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ctr" defTabSz="914400" indent="0" marL="3657600">
              <a:lnSpc>
                <a:spcPct val="90000"/>
              </a:lnSpc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indent="0" marL="0">
              <a:buNone/>
            </a:pPr>
            <a:endParaRPr lang="en-US"/>
          </a:p>
        </p:txBody>
      </p:sp>
      <p:pic>
        <p:nvPicPr>
          <p:cNvPr id="2097158" name=""/>
          <p:cNvPicPr>
            <a:picLocks/>
          </p:cNvPicPr>
          <p:nvPr/>
        </p:nvPicPr>
        <p:blipFill>
          <a:blip xmlns:r="http://schemas.openxmlformats.org/officeDocument/2006/relationships" r:embed="rId1"/>
          <a:stretch>
            <a:fillRect/>
          </a:stretch>
        </p:blipFill>
        <p:spPr>
          <a:xfrm rot="0">
            <a:off x="-18232" y="-344941"/>
            <a:ext cx="10333048" cy="7115581"/>
          </a:xfrm>
          <a:prstGeom prst="rect"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14="http://schemas.microsoft.com/office/powerpoint/2010/main" spd="slow" p14:dur="1000">
        <p:randomBar dir="vert"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xmlns:r="http://schemas.openxmlformats.org/officeDocument/2006/relationships" r:embed="rId1"/>
          <a:stretch>
            <a:fillRect/>
          </a:stretch>
        </a:blipFill>
      </p:bgPr>
    </p:bg>
    <p:spTree>
      <p:nvGrpSpPr>
        <p:cNvPr id="4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14="http://schemas.microsoft.com/office/powerpoint/2010/main" spd="slow" p14:dur="1000">
        <p:randomBar dir="vert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TH Sarabun PSK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TH Sarabun PSK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theme/theme2.xml><?xml version="1.0" encoding="utf-8"?>
<a:theme xmlns:a="http://schemas.openxmlformats.org/drawingml/2006/main" name="Office 主题">
  <a:themeElements>
    <a:clrScheme name="Offic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TH Sarabun PSK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TH Sarabun PSK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Properties xmlns="http://schemas.openxmlformats.org/officeDocument/2006/extended-properties">
  <Application>WPS Office</Application>
  <ScaleCrop>0</ScaleCrop>
  <LinksUpToDate>0</LinksUpToDate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creator>Infinix X624</dc:creator>
  <dcterms:created xsi:type="dcterms:W3CDTF">2015-05-10T03:30:45Z</dcterms:created>
  <dcterms:modified xsi:type="dcterms:W3CDTF">2021-07-20T13:01:31Z</dcterms:modified>
</cp:coreProperties>
</file>